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5"/>
  </p:notesMasterIdLst>
  <p:sldIdLst>
    <p:sldId id="314" r:id="rId2"/>
    <p:sldId id="315" r:id="rId3"/>
    <p:sldId id="316" r:id="rId4"/>
    <p:sldId id="341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328" r:id="rId13"/>
    <p:sldId id="330" r:id="rId14"/>
    <p:sldId id="329" r:id="rId15"/>
    <p:sldId id="331" r:id="rId16"/>
    <p:sldId id="339" r:id="rId17"/>
    <p:sldId id="354" r:id="rId18"/>
    <p:sldId id="345" r:id="rId19"/>
    <p:sldId id="352" r:id="rId20"/>
    <p:sldId id="355" r:id="rId21"/>
    <p:sldId id="334" r:id="rId22"/>
    <p:sldId id="348" r:id="rId23"/>
    <p:sldId id="356" r:id="rId24"/>
    <p:sldId id="346" r:id="rId25"/>
    <p:sldId id="357" r:id="rId26"/>
    <p:sldId id="347" r:id="rId27"/>
    <p:sldId id="358" r:id="rId28"/>
    <p:sldId id="350" r:id="rId29"/>
    <p:sldId id="359" r:id="rId30"/>
    <p:sldId id="349" r:id="rId31"/>
    <p:sldId id="351" r:id="rId32"/>
    <p:sldId id="333" r:id="rId33"/>
    <p:sldId id="332" r:id="rId34"/>
    <p:sldId id="336" r:id="rId35"/>
    <p:sldId id="382" r:id="rId36"/>
    <p:sldId id="335" r:id="rId37"/>
    <p:sldId id="337" r:id="rId38"/>
    <p:sldId id="338" r:id="rId39"/>
    <p:sldId id="370" r:id="rId40"/>
    <p:sldId id="343" r:id="rId41"/>
    <p:sldId id="344" r:id="rId42"/>
    <p:sldId id="381" r:id="rId43"/>
    <p:sldId id="32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44A"/>
    <a:srgbClr val="E6E6E6"/>
    <a:srgbClr val="FF6600"/>
    <a:srgbClr val="64AFCA"/>
    <a:srgbClr val="409ABA"/>
    <a:srgbClr val="02EAEF"/>
    <a:srgbClr val="F8FAF9"/>
    <a:srgbClr val="E7EAF1"/>
    <a:srgbClr val="232A35"/>
    <a:srgbClr val="121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18" autoAdjust="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926" y="67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fld id="{7EA52BE5-1A11-427E-AD55-D86929B70A0B}" type="datetimeFigureOut">
              <a:rPr lang="ko-KR" altLang="en-US" smtClean="0"/>
              <a:pPr/>
              <a:t>2019-12-07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fld id="{03AB8B63-9EAF-406A-AB42-7D01F41682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86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Microsoft GothicNeo" panose="020B0500000101010101" pitchFamily="50" charset="-127"/>
        <a:ea typeface="Microsoft GothicNeo" panose="020B05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Microsoft GothicNeo" panose="020B0500000101010101" pitchFamily="50" charset="-127"/>
        <a:ea typeface="Microsoft GothicNeo" panose="020B05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Microsoft GothicNeo" panose="020B0500000101010101" pitchFamily="50" charset="-127"/>
        <a:ea typeface="Microsoft GothicNeo" panose="020B05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Microsoft GothicNeo" panose="020B0500000101010101" pitchFamily="50" charset="-127"/>
        <a:ea typeface="Microsoft GothicNeo" panose="020B05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Microsoft GothicNeo" panose="020B0500000101010101" pitchFamily="50" charset="-127"/>
        <a:ea typeface="Microsoft GothicNeo" panose="020B05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9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1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3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3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9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03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74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74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77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7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0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GothicNeo" panose="020B0500000101010101" pitchFamily="50" charset="-127"/>
          <a:ea typeface="Microsoft GothicNeo" panose="020B05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2503083" y="1154144"/>
            <a:ext cx="6953033" cy="3011456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1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78332" y="1893691"/>
            <a:ext cx="6835333" cy="90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kern="0" dirty="0">
                <a:solidFill>
                  <a:srgbClr val="FFC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한글 쑥쑥</a:t>
            </a: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466203" y="4441713"/>
            <a:ext cx="3582808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20160028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신지원</a:t>
            </a:r>
          </a:p>
        </p:txBody>
      </p:sp>
      <p:sp>
        <p:nvSpPr>
          <p:cNvPr id="21" name="자유형 20"/>
          <p:cNvSpPr/>
          <p:nvPr/>
        </p:nvSpPr>
        <p:spPr>
          <a:xfrm>
            <a:off x="4944069" y="2053025"/>
            <a:ext cx="1151929" cy="769253"/>
          </a:xfrm>
          <a:custGeom>
            <a:avLst/>
            <a:gdLst>
              <a:gd name="connsiteX0" fmla="*/ 1583770 w 2145509"/>
              <a:gd name="connsiteY0" fmla="*/ 89409 h 865292"/>
              <a:gd name="connsiteX1" fmla="*/ 553256 w 2145509"/>
              <a:gd name="connsiteY1" fmla="*/ 89409 h 865292"/>
              <a:gd name="connsiteX2" fmla="*/ 59770 w 2145509"/>
              <a:gd name="connsiteY2" fmla="*/ 858666 h 865292"/>
              <a:gd name="connsiteX3" fmla="*/ 1903085 w 2145509"/>
              <a:gd name="connsiteY3" fmla="*/ 437752 h 865292"/>
              <a:gd name="connsiteX4" fmla="*/ 2091770 w 2145509"/>
              <a:gd name="connsiteY4" fmla="*/ 16837 h 865292"/>
              <a:gd name="connsiteX5" fmla="*/ 1583770 w 2145509"/>
              <a:gd name="connsiteY5" fmla="*/ 89409 h 865292"/>
              <a:gd name="connsiteX0" fmla="*/ 1678467 w 2240206"/>
              <a:gd name="connsiteY0" fmla="*/ 89409 h 623189"/>
              <a:gd name="connsiteX1" fmla="*/ 647953 w 2240206"/>
              <a:gd name="connsiteY1" fmla="*/ 89409 h 623189"/>
              <a:gd name="connsiteX2" fmla="*/ 52867 w 2240206"/>
              <a:gd name="connsiteY2" fmla="*/ 604666 h 623189"/>
              <a:gd name="connsiteX3" fmla="*/ 1997782 w 2240206"/>
              <a:gd name="connsiteY3" fmla="*/ 437752 h 623189"/>
              <a:gd name="connsiteX4" fmla="*/ 2186467 w 2240206"/>
              <a:gd name="connsiteY4" fmla="*/ 16837 h 623189"/>
              <a:gd name="connsiteX5" fmla="*/ 1678467 w 2240206"/>
              <a:gd name="connsiteY5" fmla="*/ 89409 h 623189"/>
              <a:gd name="connsiteX0" fmla="*/ 1678467 w 2344235"/>
              <a:gd name="connsiteY0" fmla="*/ 39761 h 573541"/>
              <a:gd name="connsiteX1" fmla="*/ 647953 w 2344235"/>
              <a:gd name="connsiteY1" fmla="*/ 39761 h 573541"/>
              <a:gd name="connsiteX2" fmla="*/ 52867 w 2344235"/>
              <a:gd name="connsiteY2" fmla="*/ 555018 h 573541"/>
              <a:gd name="connsiteX3" fmla="*/ 1997782 w 2344235"/>
              <a:gd name="connsiteY3" fmla="*/ 388104 h 573541"/>
              <a:gd name="connsiteX4" fmla="*/ 2326167 w 2344235"/>
              <a:gd name="connsiteY4" fmla="*/ 81489 h 573541"/>
              <a:gd name="connsiteX5" fmla="*/ 1678467 w 2344235"/>
              <a:gd name="connsiteY5" fmla="*/ 39761 h 573541"/>
              <a:gd name="connsiteX0" fmla="*/ 1688072 w 2412491"/>
              <a:gd name="connsiteY0" fmla="*/ 39761 h 589897"/>
              <a:gd name="connsiteX1" fmla="*/ 657558 w 2412491"/>
              <a:gd name="connsiteY1" fmla="*/ 39761 h 589897"/>
              <a:gd name="connsiteX2" fmla="*/ 62472 w 2412491"/>
              <a:gd name="connsiteY2" fmla="*/ 555018 h 589897"/>
              <a:gd name="connsiteX3" fmla="*/ 2172487 w 2412491"/>
              <a:gd name="connsiteY3" fmla="*/ 451604 h 589897"/>
              <a:gd name="connsiteX4" fmla="*/ 2335772 w 2412491"/>
              <a:gd name="connsiteY4" fmla="*/ 81489 h 589897"/>
              <a:gd name="connsiteX5" fmla="*/ 1688072 w 2412491"/>
              <a:gd name="connsiteY5" fmla="*/ 39761 h 589897"/>
              <a:gd name="connsiteX0" fmla="*/ 1735510 w 2459929"/>
              <a:gd name="connsiteY0" fmla="*/ 63295 h 615617"/>
              <a:gd name="connsiteX1" fmla="*/ 448958 w 2459929"/>
              <a:gd name="connsiteY1" fmla="*/ 33783 h 615617"/>
              <a:gd name="connsiteX2" fmla="*/ 109910 w 2459929"/>
              <a:gd name="connsiteY2" fmla="*/ 578552 h 615617"/>
              <a:gd name="connsiteX3" fmla="*/ 2219925 w 2459929"/>
              <a:gd name="connsiteY3" fmla="*/ 475138 h 615617"/>
              <a:gd name="connsiteX4" fmla="*/ 2383210 w 2459929"/>
              <a:gd name="connsiteY4" fmla="*/ 105023 h 615617"/>
              <a:gd name="connsiteX5" fmla="*/ 1735510 w 2459929"/>
              <a:gd name="connsiteY5" fmla="*/ 63295 h 615617"/>
              <a:gd name="connsiteX0" fmla="*/ 1611954 w 2336373"/>
              <a:gd name="connsiteY0" fmla="*/ 60282 h 584843"/>
              <a:gd name="connsiteX1" fmla="*/ 325402 w 2336373"/>
              <a:gd name="connsiteY1" fmla="*/ 30770 h 584843"/>
              <a:gd name="connsiteX2" fmla="*/ 136964 w 2336373"/>
              <a:gd name="connsiteY2" fmla="*/ 534222 h 584843"/>
              <a:gd name="connsiteX3" fmla="*/ 2096369 w 2336373"/>
              <a:gd name="connsiteY3" fmla="*/ 472125 h 584843"/>
              <a:gd name="connsiteX4" fmla="*/ 2259654 w 2336373"/>
              <a:gd name="connsiteY4" fmla="*/ 102010 h 584843"/>
              <a:gd name="connsiteX5" fmla="*/ 1611954 w 2336373"/>
              <a:gd name="connsiteY5" fmla="*/ 60282 h 584843"/>
              <a:gd name="connsiteX0" fmla="*/ 1611954 w 2275694"/>
              <a:gd name="connsiteY0" fmla="*/ 59942 h 584503"/>
              <a:gd name="connsiteX1" fmla="*/ 325402 w 2275694"/>
              <a:gd name="connsiteY1" fmla="*/ 30430 h 584503"/>
              <a:gd name="connsiteX2" fmla="*/ 136964 w 2275694"/>
              <a:gd name="connsiteY2" fmla="*/ 533882 h 584503"/>
              <a:gd name="connsiteX3" fmla="*/ 2096369 w 2275694"/>
              <a:gd name="connsiteY3" fmla="*/ 471785 h 584503"/>
              <a:gd name="connsiteX4" fmla="*/ 2124106 w 2275694"/>
              <a:gd name="connsiteY4" fmla="*/ 89865 h 584503"/>
              <a:gd name="connsiteX5" fmla="*/ 1611954 w 2275694"/>
              <a:gd name="connsiteY5" fmla="*/ 59942 h 584503"/>
              <a:gd name="connsiteX0" fmla="*/ 1518333 w 2276799"/>
              <a:gd name="connsiteY0" fmla="*/ 35887 h 595862"/>
              <a:gd name="connsiteX1" fmla="*/ 322147 w 2276799"/>
              <a:gd name="connsiteY1" fmla="*/ 41789 h 595862"/>
              <a:gd name="connsiteX2" fmla="*/ 133709 w 2276799"/>
              <a:gd name="connsiteY2" fmla="*/ 545241 h 595862"/>
              <a:gd name="connsiteX3" fmla="*/ 2093114 w 2276799"/>
              <a:gd name="connsiteY3" fmla="*/ 483144 h 595862"/>
              <a:gd name="connsiteX4" fmla="*/ 2120851 w 2276799"/>
              <a:gd name="connsiteY4" fmla="*/ 101224 h 595862"/>
              <a:gd name="connsiteX5" fmla="*/ 1518333 w 2276799"/>
              <a:gd name="connsiteY5" fmla="*/ 35887 h 59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6799" h="595862">
                <a:moveTo>
                  <a:pt x="1518333" y="35887"/>
                </a:moveTo>
                <a:cubicBezTo>
                  <a:pt x="1218549" y="25981"/>
                  <a:pt x="552918" y="-43103"/>
                  <a:pt x="322147" y="41789"/>
                </a:cubicBezTo>
                <a:cubicBezTo>
                  <a:pt x="91376" y="126681"/>
                  <a:pt x="-161452" y="471682"/>
                  <a:pt x="133709" y="545241"/>
                </a:cubicBezTo>
                <a:cubicBezTo>
                  <a:pt x="428870" y="618800"/>
                  <a:pt x="1754447" y="623449"/>
                  <a:pt x="2093114" y="483144"/>
                </a:cubicBezTo>
                <a:cubicBezTo>
                  <a:pt x="2431781" y="342839"/>
                  <a:pt x="2216648" y="175767"/>
                  <a:pt x="2120851" y="101224"/>
                </a:cubicBezTo>
                <a:cubicBezTo>
                  <a:pt x="2025054" y="26681"/>
                  <a:pt x="1818117" y="45793"/>
                  <a:pt x="1518333" y="35887"/>
                </a:cubicBezTo>
                <a:close/>
              </a:path>
            </a:pathLst>
          </a:custGeom>
          <a:noFill/>
          <a:ln w="19050" cmpd="dbl">
            <a:solidFill>
              <a:schemeClr val="bg1">
                <a:lumMod val="95000"/>
              </a:schemeClr>
            </a:solidFill>
          </a:ln>
          <a:effectLst>
            <a:outerShdw dist="381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3" name="모서리가 둥근 직사각형 19">
            <a:extLst>
              <a:ext uri="{FF2B5EF4-FFF2-40B4-BE49-F238E27FC236}">
                <a16:creationId xmlns:a16="http://schemas.microsoft.com/office/drawing/2014/main" id="{98C5B316-8CF7-4703-BAC2-A6369F3D2234}"/>
              </a:ext>
            </a:extLst>
          </p:cNvPr>
          <p:cNvSpPr/>
          <p:nvPr/>
        </p:nvSpPr>
        <p:spPr>
          <a:xfrm>
            <a:off x="7466203" y="4988602"/>
            <a:ext cx="3582808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20161138 </a:t>
            </a: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정제원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00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1" name="자유형 23">
            <a:extLst>
              <a:ext uri="{FF2B5EF4-FFF2-40B4-BE49-F238E27FC236}">
                <a16:creationId xmlns:a16="http://schemas.microsoft.com/office/drawing/2014/main" id="{EEE4ED9F-7507-4FB5-BCE7-52A57AD4FD8B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설계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-DB Connection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D06A5C-D3C2-49AB-8436-55CA07143D45}"/>
              </a:ext>
            </a:extLst>
          </p:cNvPr>
          <p:cNvSpPr txBox="1"/>
          <p:nvPr/>
        </p:nvSpPr>
        <p:spPr>
          <a:xfrm>
            <a:off x="9556376" y="3868073"/>
            <a:ext cx="2553515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&lt;web.xml&gt;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교수님께서 제공해주신 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심볼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DB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직접 생성한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DB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사용하기 위해 작성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2F158409-95BA-44F7-9855-20FC4AB77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3" y="685645"/>
            <a:ext cx="8909508" cy="43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1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19" name="자유형 23">
            <a:extLst>
              <a:ext uri="{FF2B5EF4-FFF2-40B4-BE49-F238E27FC236}">
                <a16:creationId xmlns:a16="http://schemas.microsoft.com/office/drawing/2014/main" id="{B08A1E6F-0396-45D5-A20F-F962CF011EE8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설계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-DB Connection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0" name="그림 19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22DFC8FC-52EF-4954-B2EA-1E1B6B76D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8" y="708384"/>
            <a:ext cx="5707033" cy="44099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194E07-B7E0-4257-B31A-7D9AF19F4B93}"/>
              </a:ext>
            </a:extLst>
          </p:cNvPr>
          <p:cNvSpPr txBox="1"/>
          <p:nvPr/>
        </p:nvSpPr>
        <p:spPr>
          <a:xfrm>
            <a:off x="3411855" y="4654879"/>
            <a:ext cx="245106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&lt;DBConnection.java&gt;</a:t>
            </a:r>
          </a:p>
        </p:txBody>
      </p:sp>
      <p:pic>
        <p:nvPicPr>
          <p:cNvPr id="25" name="그림 2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03C169D-50E1-4278-9F88-38589992E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18" y="685972"/>
            <a:ext cx="5707033" cy="44323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807F345-1B0F-4860-81B1-1CA6A4059E9A}"/>
              </a:ext>
            </a:extLst>
          </p:cNvPr>
          <p:cNvSpPr txBox="1"/>
          <p:nvPr/>
        </p:nvSpPr>
        <p:spPr>
          <a:xfrm>
            <a:off x="9319652" y="4654879"/>
            <a:ext cx="257286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&lt;DBConnection2.java&gt;</a:t>
            </a:r>
          </a:p>
        </p:txBody>
      </p:sp>
    </p:spTree>
    <p:extLst>
      <p:ext uri="{BB962C8B-B14F-4D97-AF65-F5344CB8AC3E}">
        <p14:creationId xmlns:p14="http://schemas.microsoft.com/office/powerpoint/2010/main" val="2916742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73809" y="273769"/>
            <a:ext cx="3404120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시나리오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-Home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</a:p>
        </p:txBody>
      </p:sp>
      <p:pic>
        <p:nvPicPr>
          <p:cNvPr id="3" name="그림 2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4244E93D-701C-4C61-ACC9-6387041F5B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9"/>
          <a:stretch/>
        </p:blipFill>
        <p:spPr>
          <a:xfrm>
            <a:off x="528069" y="1040210"/>
            <a:ext cx="5387788" cy="4092181"/>
          </a:xfrm>
          <a:prstGeom prst="rect">
            <a:avLst/>
          </a:prstGeom>
        </p:spPr>
      </p:pic>
      <p:pic>
        <p:nvPicPr>
          <p:cNvPr id="13" name="그림 12" descr="스크린샷, 컴퓨터, 화면이(가) 표시된 사진&#10;&#10;자동 생성된 설명">
            <a:extLst>
              <a:ext uri="{FF2B5EF4-FFF2-40B4-BE49-F238E27FC236}">
                <a16:creationId xmlns:a16="http://schemas.microsoft.com/office/drawing/2014/main" id="{6B97FAA9-4276-4A8E-BDB1-C2794BD440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9"/>
          <a:stretch/>
        </p:blipFill>
        <p:spPr>
          <a:xfrm>
            <a:off x="6276146" y="1040208"/>
            <a:ext cx="5554128" cy="40921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8231B5-63B9-4DE7-BC52-2E3857429672}"/>
              </a:ext>
            </a:extLst>
          </p:cNvPr>
          <p:cNvSpPr txBox="1"/>
          <p:nvPr/>
        </p:nvSpPr>
        <p:spPr>
          <a:xfrm>
            <a:off x="1975869" y="4765526"/>
            <a:ext cx="24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전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home&gt;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86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7221" y="300037"/>
            <a:ext cx="3397717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회원가입</a:t>
            </a:r>
          </a:p>
        </p:txBody>
      </p:sp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37934778-50FC-46D9-AF71-E984C54142D8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/>
          <a:stretch/>
        </p:blipFill>
        <p:spPr>
          <a:xfrm>
            <a:off x="841914" y="618901"/>
            <a:ext cx="5400000" cy="2726534"/>
          </a:xfrm>
          <a:prstGeom prst="rect">
            <a:avLst/>
          </a:prstGeom>
        </p:spPr>
      </p:pic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97647A38-3FB7-4A9A-9C5B-0403B03732C7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/>
          <a:stretch/>
        </p:blipFill>
        <p:spPr>
          <a:xfrm>
            <a:off x="6470613" y="618901"/>
            <a:ext cx="5400000" cy="2720692"/>
          </a:xfrm>
          <a:prstGeom prst="rect">
            <a:avLst/>
          </a:prstGeom>
        </p:spPr>
      </p:pic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36AB8885-FCD1-4F8B-8520-4FAF671F6083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"/>
          <a:stretch/>
        </p:blipFill>
        <p:spPr>
          <a:xfrm>
            <a:off x="841914" y="3367065"/>
            <a:ext cx="5400000" cy="2789570"/>
          </a:xfrm>
          <a:prstGeom prst="rect">
            <a:avLst/>
          </a:prstGeom>
        </p:spPr>
      </p:pic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C09513FB-879A-441C-B765-5014251C6A1D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"/>
          <a:stretch/>
        </p:blipFill>
        <p:spPr>
          <a:xfrm>
            <a:off x="6470613" y="3367065"/>
            <a:ext cx="5400000" cy="27895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BDEE036-01D0-4281-8DE7-8C56A20021D7}"/>
              </a:ext>
            </a:extLst>
          </p:cNvPr>
          <p:cNvSpPr txBox="1"/>
          <p:nvPr/>
        </p:nvSpPr>
        <p:spPr>
          <a:xfrm>
            <a:off x="10268892" y="2972607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중복체크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B22C89-2698-403D-96F2-F78F2D621E17}"/>
              </a:ext>
            </a:extLst>
          </p:cNvPr>
          <p:cNvSpPr txBox="1"/>
          <p:nvPr/>
        </p:nvSpPr>
        <p:spPr>
          <a:xfrm>
            <a:off x="4560487" y="5753719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중복체크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5203B3-2E82-4393-AC98-02775A42957D}"/>
              </a:ext>
            </a:extLst>
          </p:cNvPr>
          <p:cNvSpPr txBox="1"/>
          <p:nvPr/>
        </p:nvSpPr>
        <p:spPr>
          <a:xfrm>
            <a:off x="10268891" y="5715893"/>
            <a:ext cx="1257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확인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30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F4DD23E0-50B8-45EE-BA7B-4C0A1C7D4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5"/>
          <a:stretch/>
        </p:blipFill>
        <p:spPr>
          <a:xfrm>
            <a:off x="7796621" y="950778"/>
            <a:ext cx="4303161" cy="44398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445A2F2-5E5D-4FFD-A386-0F48CE6ED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7"/>
          <a:stretch/>
        </p:blipFill>
        <p:spPr>
          <a:xfrm>
            <a:off x="4021641" y="950779"/>
            <a:ext cx="3711949" cy="44398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F712219-CFEF-4BAF-AA6E-6C1A83EF0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60"/>
          <a:stretch/>
        </p:blipFill>
        <p:spPr>
          <a:xfrm>
            <a:off x="92218" y="947649"/>
            <a:ext cx="3875684" cy="4434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783386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보호자 로그인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D320F0-BAEB-47EF-8CF0-E6F821FEB07E}"/>
              </a:ext>
            </a:extLst>
          </p:cNvPr>
          <p:cNvSpPr/>
          <p:nvPr/>
        </p:nvSpPr>
        <p:spPr>
          <a:xfrm>
            <a:off x="7388350" y="3340616"/>
            <a:ext cx="636494" cy="259976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A108FE-1C9A-4C76-8B8E-A679179AFF96}"/>
              </a:ext>
            </a:extLst>
          </p:cNvPr>
          <p:cNvSpPr txBox="1"/>
          <p:nvPr/>
        </p:nvSpPr>
        <p:spPr>
          <a:xfrm>
            <a:off x="8952002" y="4767193"/>
            <a:ext cx="249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후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home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F25DD3-7BE4-4F08-BFFF-7D4D5FC93592}"/>
              </a:ext>
            </a:extLst>
          </p:cNvPr>
          <p:cNvSpPr txBox="1"/>
          <p:nvPr/>
        </p:nvSpPr>
        <p:spPr>
          <a:xfrm>
            <a:off x="1396008" y="4767193"/>
            <a:ext cx="1817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보호자 로그인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23" name="1/2 액자 22">
            <a:extLst>
              <a:ext uri="{FF2B5EF4-FFF2-40B4-BE49-F238E27FC236}">
                <a16:creationId xmlns:a16="http://schemas.microsoft.com/office/drawing/2014/main" id="{25B17432-BBFF-4706-9C67-45E8D948D5C1}"/>
              </a:ext>
            </a:extLst>
          </p:cNvPr>
          <p:cNvSpPr/>
          <p:nvPr/>
        </p:nvSpPr>
        <p:spPr>
          <a:xfrm rot="14377267">
            <a:off x="5817652" y="3304725"/>
            <a:ext cx="149210" cy="405649"/>
          </a:xfrm>
          <a:prstGeom prst="halfFrame">
            <a:avLst/>
          </a:prstGeom>
          <a:solidFill>
            <a:srgbClr val="FF66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17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FD99B5D-A2D1-4B21-9E2C-B47148352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2" b="48948"/>
          <a:stretch/>
        </p:blipFill>
        <p:spPr>
          <a:xfrm>
            <a:off x="130810" y="670560"/>
            <a:ext cx="3514725" cy="2165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0" y="5853430"/>
            <a:ext cx="12192635" cy="705485"/>
          </a:xfrm>
          <a:prstGeom prst="rect">
            <a:avLst/>
          </a:prstGeom>
          <a:gradFill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</a:gradFill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solidFill>
                <a:srgbClr val="FFFFFF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595" y="6184265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550" y="5178425"/>
            <a:ext cx="117475" cy="6502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415" y="5377815"/>
            <a:ext cx="117475" cy="65024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170" y="5243830"/>
            <a:ext cx="117475" cy="65024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415" y="5302885"/>
            <a:ext cx="117475" cy="65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175" y="5520690"/>
            <a:ext cx="852170" cy="65024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330" y="5793105"/>
            <a:ext cx="1151890" cy="378460"/>
            <a:chOff x="3148330" y="5793105"/>
            <a:chExt cx="1151890" cy="37846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221990" y="5951220"/>
              <a:ext cx="1004570" cy="220980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148330" y="5830570"/>
              <a:ext cx="1151890" cy="1079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644900" y="5793105"/>
              <a:ext cx="158750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4475" y="276860"/>
            <a:ext cx="3108325" cy="45720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시나리오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아이관리</a:t>
            </a: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67A5E88A-4FC0-462A-B790-F29FBCD604D3}"/>
              </a:ext>
            </a:extLst>
          </p:cNvPr>
          <p:cNvSpPr/>
          <p:nvPr/>
        </p:nvSpPr>
        <p:spPr>
          <a:xfrm rot="14377267">
            <a:off x="3017520" y="1673225"/>
            <a:ext cx="124460" cy="256540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3D3ED39-C0A9-4C07-8CD2-0FF6C9715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90" t="6274" r="12374"/>
          <a:stretch/>
        </p:blipFill>
        <p:spPr>
          <a:xfrm>
            <a:off x="3750945" y="699135"/>
            <a:ext cx="2945130" cy="50012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0321F5-8B83-489B-91F7-4E36CDD74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130" y="3692709"/>
            <a:ext cx="4401185" cy="1784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445DCB-9CE0-46FE-94AC-771F8CCC4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20" y="699135"/>
            <a:ext cx="5158740" cy="2082800"/>
          </a:xfrm>
          <a:prstGeom prst="rect">
            <a:avLst/>
          </a:prstGeom>
        </p:spPr>
      </p:pic>
      <p:sp>
        <p:nvSpPr>
          <p:cNvPr id="25" name="TextBox 24"/>
          <p:cNvSpPr txBox="1">
            <a:spLocks/>
          </p:cNvSpPr>
          <p:nvPr/>
        </p:nvSpPr>
        <p:spPr>
          <a:xfrm>
            <a:off x="8481060" y="5521509"/>
            <a:ext cx="2727960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Microsoft GothicNeo" charset="0"/>
                <a:ea typeface="Microsoft GothicNeo" charset="0"/>
              </a:rPr>
              <a:t>&lt;등록 후 DB-child Table&gt;</a:t>
            </a:r>
            <a:endParaRPr lang="ko-KR" altLang="en-US" sz="1800">
              <a:latin typeface="Microsoft GothicNeo" charset="0"/>
              <a:ea typeface="Microsoft GothicNeo" charset="0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4F0C3E2-2F6E-4A5F-98B7-8B4959CA5FE9}"/>
              </a:ext>
            </a:extLst>
          </p:cNvPr>
          <p:cNvSpPr/>
          <p:nvPr/>
        </p:nvSpPr>
        <p:spPr>
          <a:xfrm>
            <a:off x="3406140" y="2448560"/>
            <a:ext cx="636270" cy="259715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7AECF5D-3208-4C5C-B115-8EAB8837029F}"/>
              </a:ext>
            </a:extLst>
          </p:cNvPr>
          <p:cNvSpPr/>
          <p:nvPr/>
        </p:nvSpPr>
        <p:spPr>
          <a:xfrm>
            <a:off x="6483350" y="2435225"/>
            <a:ext cx="636270" cy="259715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33" name="그림 32" descr="C:/Users/vision929/AppData/Roaming/PolarisOffice/ETemp/5568_9179696/fImage7617823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49" y="2949442"/>
            <a:ext cx="7093585" cy="66675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5F191B0-0874-4AD9-8298-0F637DFF783C}"/>
              </a:ext>
            </a:extLst>
          </p:cNvPr>
          <p:cNvSpPr/>
          <p:nvPr/>
        </p:nvSpPr>
        <p:spPr>
          <a:xfrm>
            <a:off x="6828289" y="3065279"/>
            <a:ext cx="3124233" cy="1857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93CDA4-6CA2-4A62-B217-31CF3EEC9814}"/>
              </a:ext>
            </a:extLst>
          </p:cNvPr>
          <p:cNvSpPr/>
          <p:nvPr/>
        </p:nvSpPr>
        <p:spPr>
          <a:xfrm>
            <a:off x="6192453" y="3262497"/>
            <a:ext cx="5455520" cy="206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927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4677" y="277177"/>
            <a:ext cx="2977285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아이관리</a:t>
            </a:r>
          </a:p>
        </p:txBody>
      </p:sp>
      <p:pic>
        <p:nvPicPr>
          <p:cNvPr id="34" name="그림 33" descr="스크린샷이(가) 표시된 사진&#10;&#10;자동 생성된 설명">
            <a:extLst>
              <a:ext uri="{FF2B5EF4-FFF2-40B4-BE49-F238E27FC236}">
                <a16:creationId xmlns:a16="http://schemas.microsoft.com/office/drawing/2014/main" id="{83AD3721-B688-4E15-8440-2BC008F27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8" y="2048773"/>
            <a:ext cx="3956254" cy="2199145"/>
          </a:xfrm>
          <a:prstGeom prst="rect">
            <a:avLst/>
          </a:prstGeom>
        </p:spPr>
      </p:pic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20309744-227A-498B-B13D-611409320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80" y="2048772"/>
            <a:ext cx="3956254" cy="2180983"/>
          </a:xfrm>
          <a:prstGeom prst="rect">
            <a:avLst/>
          </a:prstGeom>
        </p:spPr>
      </p:pic>
      <p:pic>
        <p:nvPicPr>
          <p:cNvPr id="36" name="그림 35" descr="스크린샷, 목재의, 검은색, 테이블이(가) 표시된 사진&#10;&#10;자동 생성된 설명">
            <a:extLst>
              <a:ext uri="{FF2B5EF4-FFF2-40B4-BE49-F238E27FC236}">
                <a16:creationId xmlns:a16="http://schemas.microsoft.com/office/drawing/2014/main" id="{F41A9E26-911D-4763-8180-08FD798A8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42" y="3201002"/>
            <a:ext cx="3683189" cy="10287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6922C53-6C91-4D19-8D64-91F4F6E2A97F}"/>
              </a:ext>
            </a:extLst>
          </p:cNvPr>
          <p:cNvSpPr txBox="1"/>
          <p:nvPr/>
        </p:nvSpPr>
        <p:spPr>
          <a:xfrm>
            <a:off x="8825640" y="4290525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전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DB-child Table&gt;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4845133-110A-4F69-9DE0-4B8E6E09BE25}"/>
              </a:ext>
            </a:extLst>
          </p:cNvPr>
          <p:cNvSpPr/>
          <p:nvPr/>
        </p:nvSpPr>
        <p:spPr>
          <a:xfrm>
            <a:off x="3955029" y="3423880"/>
            <a:ext cx="636494" cy="259976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684E591-D532-499E-999A-FDA2A28429F6}"/>
              </a:ext>
            </a:extLst>
          </p:cNvPr>
          <p:cNvSpPr/>
          <p:nvPr/>
        </p:nvSpPr>
        <p:spPr>
          <a:xfrm>
            <a:off x="5199718" y="3271772"/>
            <a:ext cx="268941" cy="259976"/>
          </a:xfrm>
          <a:prstGeom prst="round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82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4677" y="277177"/>
            <a:ext cx="2977285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아이관리</a:t>
            </a:r>
          </a:p>
        </p:txBody>
      </p:sp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7A9F7AE7-3849-4DDC-A0E3-9AD320774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1" y="807720"/>
            <a:ext cx="3956253" cy="4190611"/>
          </a:xfrm>
          <a:prstGeom prst="rect">
            <a:avLst/>
          </a:prstGeom>
        </p:spPr>
      </p:pic>
      <p:pic>
        <p:nvPicPr>
          <p:cNvPr id="42" name="그림 41" descr="스크린샷이(가) 표시된 사진&#10;&#10;자동 생성된 설명">
            <a:extLst>
              <a:ext uri="{FF2B5EF4-FFF2-40B4-BE49-F238E27FC236}">
                <a16:creationId xmlns:a16="http://schemas.microsoft.com/office/drawing/2014/main" id="{78976A77-5D8C-4D8C-896E-33C0A5B17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04" y="1667722"/>
            <a:ext cx="3956254" cy="2248351"/>
          </a:xfrm>
          <a:prstGeom prst="rect">
            <a:avLst/>
          </a:prstGeom>
        </p:spPr>
      </p:pic>
      <p:pic>
        <p:nvPicPr>
          <p:cNvPr id="31" name="그림 30" descr="스크린샷, 목재의, 검은색, 방이(가) 표시된 사진&#10;&#10;자동 생성된 설명">
            <a:extLst>
              <a:ext uri="{FF2B5EF4-FFF2-40B4-BE49-F238E27FC236}">
                <a16:creationId xmlns:a16="http://schemas.microsoft.com/office/drawing/2014/main" id="{85037F3A-EF22-4E53-B781-9D3ECFC1A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68" y="2875684"/>
            <a:ext cx="3683189" cy="99065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65997B8-4EFC-4154-B992-63E58166F021}"/>
              </a:ext>
            </a:extLst>
          </p:cNvPr>
          <p:cNvSpPr txBox="1"/>
          <p:nvPr/>
        </p:nvSpPr>
        <p:spPr>
          <a:xfrm>
            <a:off x="8308768" y="2397709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 후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DB-child Table&gt;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F64D514D-2845-4D4B-985B-1E6880EC2C59}"/>
              </a:ext>
            </a:extLst>
          </p:cNvPr>
          <p:cNvSpPr/>
          <p:nvPr/>
        </p:nvSpPr>
        <p:spPr>
          <a:xfrm>
            <a:off x="3845252" y="2745696"/>
            <a:ext cx="636494" cy="259976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5DE7C4-BEBE-4ECF-AB34-AF89D2CC4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12" y="4090960"/>
            <a:ext cx="6661492" cy="55247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B3D059-0971-404C-834E-81DA4A717EAF}"/>
              </a:ext>
            </a:extLst>
          </p:cNvPr>
          <p:cNvSpPr/>
          <p:nvPr/>
        </p:nvSpPr>
        <p:spPr>
          <a:xfrm>
            <a:off x="6164729" y="4355694"/>
            <a:ext cx="5369412" cy="206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7F8E4E-59F9-4B53-B152-0F765409B8E4}"/>
              </a:ext>
            </a:extLst>
          </p:cNvPr>
          <p:cNvSpPr/>
          <p:nvPr/>
        </p:nvSpPr>
        <p:spPr>
          <a:xfrm>
            <a:off x="6588240" y="4161509"/>
            <a:ext cx="2839453" cy="206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754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927D48F9-A2DD-4AE8-813E-90B237DE8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7" y="694166"/>
            <a:ext cx="5851323" cy="2000353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D7D5FD7-74C6-4A2F-88AA-3B5F966A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4"/>
          <a:stretch/>
        </p:blipFill>
        <p:spPr>
          <a:xfrm>
            <a:off x="6230471" y="684906"/>
            <a:ext cx="5399721" cy="2009613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8DDC08D2-6CDD-43FB-B3EC-F173D20D0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8" y="3084819"/>
            <a:ext cx="5848651" cy="19813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4677" y="277177"/>
            <a:ext cx="2977285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아이관리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F64D514D-2845-4D4B-985B-1E6880EC2C59}"/>
              </a:ext>
            </a:extLst>
          </p:cNvPr>
          <p:cNvSpPr/>
          <p:nvPr/>
        </p:nvSpPr>
        <p:spPr>
          <a:xfrm>
            <a:off x="5877342" y="3667524"/>
            <a:ext cx="636494" cy="259976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4845133-110A-4F69-9DE0-4B8E6E09BE25}"/>
              </a:ext>
            </a:extLst>
          </p:cNvPr>
          <p:cNvSpPr/>
          <p:nvPr/>
        </p:nvSpPr>
        <p:spPr>
          <a:xfrm>
            <a:off x="5927236" y="2157095"/>
            <a:ext cx="636494" cy="259976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15" name="그림 14" descr="스크린샷, 목재의, 검은색, 방이(가) 표시된 사진&#10;&#10;자동 생성된 설명">
            <a:extLst>
              <a:ext uri="{FF2B5EF4-FFF2-40B4-BE49-F238E27FC236}">
                <a16:creationId xmlns:a16="http://schemas.microsoft.com/office/drawing/2014/main" id="{33940403-2E34-4358-A863-3B6A2AEBB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17" y="3756392"/>
            <a:ext cx="4846775" cy="1164452"/>
          </a:xfrm>
          <a:prstGeom prst="rect">
            <a:avLst/>
          </a:prstGeom>
        </p:spPr>
      </p:pic>
      <p:sp>
        <p:nvSpPr>
          <p:cNvPr id="28" name="1/2 액자 27">
            <a:extLst>
              <a:ext uri="{FF2B5EF4-FFF2-40B4-BE49-F238E27FC236}">
                <a16:creationId xmlns:a16="http://schemas.microsoft.com/office/drawing/2014/main" id="{1EFDFF06-5763-49EB-9EE8-01712CE67729}"/>
              </a:ext>
            </a:extLst>
          </p:cNvPr>
          <p:cNvSpPr/>
          <p:nvPr/>
        </p:nvSpPr>
        <p:spPr>
          <a:xfrm rot="13019422">
            <a:off x="4511168" y="1028860"/>
            <a:ext cx="229347" cy="453280"/>
          </a:xfrm>
          <a:prstGeom prst="halfFrame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65DA5C-DA56-4003-ABE2-AAFC6FE7A1FB}"/>
              </a:ext>
            </a:extLst>
          </p:cNvPr>
          <p:cNvSpPr txBox="1"/>
          <p:nvPr/>
        </p:nvSpPr>
        <p:spPr>
          <a:xfrm>
            <a:off x="7784807" y="5015769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 후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DB-child Table&gt;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F7D5AD-E4E9-4F7F-A1AB-2194E996D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72" y="3163436"/>
            <a:ext cx="5842300" cy="42547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9CC6D0-D2CF-421F-B57E-96AF2E17F312}"/>
              </a:ext>
            </a:extLst>
          </p:cNvPr>
          <p:cNvSpPr/>
          <p:nvPr/>
        </p:nvSpPr>
        <p:spPr>
          <a:xfrm>
            <a:off x="7700210" y="3163436"/>
            <a:ext cx="4244441" cy="3857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012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4677" y="277177"/>
            <a:ext cx="2977285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아이관리</a:t>
            </a:r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43C05D54-68F4-41BE-AA3F-1E685C84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7" y="728050"/>
            <a:ext cx="4901065" cy="1581231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B0F1B14F-3816-44A5-B518-D04BE6D85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5" y="2905420"/>
            <a:ext cx="4901065" cy="1994002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FDCB528-BE04-428C-A835-28A13B1E89E4}"/>
              </a:ext>
            </a:extLst>
          </p:cNvPr>
          <p:cNvSpPr/>
          <p:nvPr/>
        </p:nvSpPr>
        <p:spPr>
          <a:xfrm>
            <a:off x="3305656" y="1563071"/>
            <a:ext cx="837152" cy="245219"/>
          </a:xfrm>
          <a:prstGeom prst="round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B3697-101F-4678-A665-65BEE948B003}"/>
              </a:ext>
            </a:extLst>
          </p:cNvPr>
          <p:cNvSpPr txBox="1"/>
          <p:nvPr/>
        </p:nvSpPr>
        <p:spPr>
          <a:xfrm>
            <a:off x="773996" y="4495443"/>
            <a:ext cx="41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아이가 한번도 게임하지 않은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0F99FE-58B3-4D2E-8FA9-FEE996F99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1" y="2349041"/>
            <a:ext cx="6643804" cy="608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D16EC8-DCF0-4ABB-B20C-8855644D5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01" y="3288810"/>
            <a:ext cx="6534704" cy="150800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9D95B7-2170-4EF4-8276-D0F7B6EDDEE9}"/>
              </a:ext>
            </a:extLst>
          </p:cNvPr>
          <p:cNvSpPr/>
          <p:nvPr/>
        </p:nvSpPr>
        <p:spPr>
          <a:xfrm>
            <a:off x="5422301" y="3326397"/>
            <a:ext cx="6534704" cy="482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168173C-3D8F-4E43-B660-9DACFFEE32A6}"/>
              </a:ext>
            </a:extLst>
          </p:cNvPr>
          <p:cNvCxnSpPr/>
          <p:nvPr/>
        </p:nvCxnSpPr>
        <p:spPr>
          <a:xfrm>
            <a:off x="8393229" y="2772076"/>
            <a:ext cx="13860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D20156A-E063-4322-8005-FE7E526DA766}"/>
              </a:ext>
            </a:extLst>
          </p:cNvPr>
          <p:cNvCxnSpPr>
            <a:cxnSpLocks/>
          </p:cNvCxnSpPr>
          <p:nvPr/>
        </p:nvCxnSpPr>
        <p:spPr>
          <a:xfrm>
            <a:off x="5629174" y="2905420"/>
            <a:ext cx="60943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24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2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0" name="자유형 23">
            <a:extLst>
              <a:ext uri="{FF2B5EF4-FFF2-40B4-BE49-F238E27FC236}">
                <a16:creationId xmlns:a16="http://schemas.microsoft.com/office/drawing/2014/main" id="{88B6A0A8-CBEA-457A-9ECE-F254F4F63EC5}"/>
              </a:ext>
            </a:extLst>
          </p:cNvPr>
          <p:cNvSpPr/>
          <p:nvPr/>
        </p:nvSpPr>
        <p:spPr>
          <a:xfrm>
            <a:off x="741396" y="361520"/>
            <a:ext cx="4602392" cy="23598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id="{885E46E7-FA4C-44FD-875F-C8E62A9B16AB}"/>
              </a:ext>
            </a:extLst>
          </p:cNvPr>
          <p:cNvSpPr/>
          <p:nvPr/>
        </p:nvSpPr>
        <p:spPr>
          <a:xfrm>
            <a:off x="2422297" y="2397288"/>
            <a:ext cx="7798269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설계</a:t>
            </a: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id="{D0E4EA4D-01E4-450E-9110-39BDFA7919B2}"/>
              </a:ext>
            </a:extLst>
          </p:cNvPr>
          <p:cNvSpPr/>
          <p:nvPr/>
        </p:nvSpPr>
        <p:spPr>
          <a:xfrm>
            <a:off x="2422297" y="3098036"/>
            <a:ext cx="7798269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4.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구현 및 데모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D577D79E-753E-4C0F-9617-6A066CE7BDA7}"/>
              </a:ext>
            </a:extLst>
          </p:cNvPr>
          <p:cNvSpPr/>
          <p:nvPr/>
        </p:nvSpPr>
        <p:spPr>
          <a:xfrm>
            <a:off x="2431913" y="3796782"/>
            <a:ext cx="7798269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5.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수행 후 소감</a:t>
            </a:r>
          </a:p>
        </p:txBody>
      </p:sp>
      <p:sp>
        <p:nvSpPr>
          <p:cNvPr id="21" name="모서리가 둥근 직사각형 19">
            <a:extLst>
              <a:ext uri="{FF2B5EF4-FFF2-40B4-BE49-F238E27FC236}">
                <a16:creationId xmlns:a16="http://schemas.microsoft.com/office/drawing/2014/main" id="{E0BDB490-8CA5-4FC5-98E5-AC6A62866BA3}"/>
              </a:ext>
            </a:extLst>
          </p:cNvPr>
          <p:cNvSpPr/>
          <p:nvPr/>
        </p:nvSpPr>
        <p:spPr>
          <a:xfrm>
            <a:off x="2431913" y="993402"/>
            <a:ext cx="7798269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기획 배경</a:t>
            </a:r>
          </a:p>
        </p:txBody>
      </p:sp>
      <p:pic>
        <p:nvPicPr>
          <p:cNvPr id="23" name="Picture 2" descr="예약, 학습, 노트북, 읽기, 연구 아이콘">
            <a:extLst>
              <a:ext uri="{FF2B5EF4-FFF2-40B4-BE49-F238E27FC236}">
                <a16:creationId xmlns:a16="http://schemas.microsoft.com/office/drawing/2014/main" id="{BDE863BD-5B5B-4D16-BF37-61A7D64DE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975" y="154472"/>
            <a:ext cx="634938" cy="6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19">
            <a:extLst>
              <a:ext uri="{FF2B5EF4-FFF2-40B4-BE49-F238E27FC236}">
                <a16:creationId xmlns:a16="http://schemas.microsoft.com/office/drawing/2014/main" id="{6043ED6C-B3E6-4485-9346-40411FE78FD4}"/>
              </a:ext>
            </a:extLst>
          </p:cNvPr>
          <p:cNvSpPr/>
          <p:nvPr/>
        </p:nvSpPr>
        <p:spPr>
          <a:xfrm>
            <a:off x="2422297" y="1696087"/>
            <a:ext cx="7798269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최종목표</a:t>
            </a:r>
          </a:p>
        </p:txBody>
      </p:sp>
      <p:sp>
        <p:nvSpPr>
          <p:cNvPr id="32" name="모서리가 둥근 직사각형 19">
            <a:extLst>
              <a:ext uri="{FF2B5EF4-FFF2-40B4-BE49-F238E27FC236}">
                <a16:creationId xmlns:a16="http://schemas.microsoft.com/office/drawing/2014/main" id="{57435AD9-7CF7-4141-AE82-A5BF6DD3273C}"/>
              </a:ext>
            </a:extLst>
          </p:cNvPr>
          <p:cNvSpPr/>
          <p:nvPr/>
        </p:nvSpPr>
        <p:spPr>
          <a:xfrm>
            <a:off x="2422297" y="4490041"/>
            <a:ext cx="7798269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6.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별 설계 및 구현 역할</a:t>
            </a:r>
          </a:p>
        </p:txBody>
      </p:sp>
    </p:spTree>
    <p:extLst>
      <p:ext uri="{BB962C8B-B14F-4D97-AF65-F5344CB8AC3E}">
        <p14:creationId xmlns:p14="http://schemas.microsoft.com/office/powerpoint/2010/main" val="232632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4677" y="277177"/>
            <a:ext cx="2977285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아이관리</a:t>
            </a:r>
          </a:p>
        </p:txBody>
      </p:sp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BFAE3709-6A80-4876-B577-9E0083B65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84" y="680447"/>
            <a:ext cx="6460736" cy="50040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2BDE44-F221-4D3A-9C7F-171D9B1BE396}"/>
              </a:ext>
            </a:extLst>
          </p:cNvPr>
          <p:cNvSpPr txBox="1"/>
          <p:nvPr/>
        </p:nvSpPr>
        <p:spPr>
          <a:xfrm>
            <a:off x="346084" y="722385"/>
            <a:ext cx="41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결과가 있는 학습판의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70B1AF9-72E2-4448-90F5-E329BCCDBC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1" y="2753356"/>
            <a:ext cx="4758824" cy="296021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C0EA54A-39BD-4D44-A894-959C0E58A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411" y="300036"/>
            <a:ext cx="3289505" cy="2949910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2B20B1-7DA9-471B-95EF-C0EFBE24020D}"/>
              </a:ext>
            </a:extLst>
          </p:cNvPr>
          <p:cNvCxnSpPr/>
          <p:nvPr/>
        </p:nvCxnSpPr>
        <p:spPr>
          <a:xfrm>
            <a:off x="8556411" y="433137"/>
            <a:ext cx="21468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FAF7CB-F8E5-4402-9E28-2D5D35524FD5}"/>
              </a:ext>
            </a:extLst>
          </p:cNvPr>
          <p:cNvCxnSpPr>
            <a:cxnSpLocks/>
          </p:cNvCxnSpPr>
          <p:nvPr/>
        </p:nvCxnSpPr>
        <p:spPr>
          <a:xfrm>
            <a:off x="8556411" y="1894572"/>
            <a:ext cx="27917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9AAEE01-54D3-4B10-AA84-F1971A6CCCC7}"/>
              </a:ext>
            </a:extLst>
          </p:cNvPr>
          <p:cNvCxnSpPr>
            <a:cxnSpLocks/>
          </p:cNvCxnSpPr>
          <p:nvPr/>
        </p:nvCxnSpPr>
        <p:spPr>
          <a:xfrm>
            <a:off x="8564432" y="2162475"/>
            <a:ext cx="20416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87AC36-4B4A-41B7-B6BD-8888073813CC}"/>
              </a:ext>
            </a:extLst>
          </p:cNvPr>
          <p:cNvSpPr/>
          <p:nvPr/>
        </p:nvSpPr>
        <p:spPr>
          <a:xfrm>
            <a:off x="5575821" y="3060834"/>
            <a:ext cx="2807783" cy="5486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0BD6FE-2E47-44E0-877D-7AA564C2FCEA}"/>
              </a:ext>
            </a:extLst>
          </p:cNvPr>
          <p:cNvSpPr/>
          <p:nvPr/>
        </p:nvSpPr>
        <p:spPr>
          <a:xfrm>
            <a:off x="4324329" y="1249097"/>
            <a:ext cx="2482491" cy="2117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323DE47-D7EF-4C03-9881-D64C1A91328B}"/>
              </a:ext>
            </a:extLst>
          </p:cNvPr>
          <p:cNvSpPr/>
          <p:nvPr/>
        </p:nvSpPr>
        <p:spPr>
          <a:xfrm>
            <a:off x="1222408" y="2029461"/>
            <a:ext cx="3388093" cy="33193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107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16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6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sz="16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6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만들기</a:t>
            </a:r>
          </a:p>
        </p:txBody>
      </p: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CEE463DA-F4F4-4F5B-A53F-780F8651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4" y="577198"/>
            <a:ext cx="11718670" cy="52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8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</a:t>
            </a:r>
          </a:p>
        </p:txBody>
      </p:sp>
      <p:pic>
        <p:nvPicPr>
          <p:cNvPr id="42" name="그림 41" descr="스크린샷이(가) 표시된 사진&#10;&#10;자동 생성된 설명">
            <a:extLst>
              <a:ext uri="{FF2B5EF4-FFF2-40B4-BE49-F238E27FC236}">
                <a16:creationId xmlns:a16="http://schemas.microsoft.com/office/drawing/2014/main" id="{00DC1B2D-6B1B-436B-8A29-92A3E6303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6" y="1631026"/>
            <a:ext cx="8312577" cy="185637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B55CF9E-097C-4620-B188-9CDAD6954C48}"/>
              </a:ext>
            </a:extLst>
          </p:cNvPr>
          <p:cNvSpPr txBox="1"/>
          <p:nvPr/>
        </p:nvSpPr>
        <p:spPr>
          <a:xfrm>
            <a:off x="8933675" y="2841067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카테고리를 선택하지 않고 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검색버튼 누른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59164A-2406-48A2-B28B-6FC64BB6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31" y="3573374"/>
            <a:ext cx="4760583" cy="14380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92A0DE-BDBD-4725-9F12-5D75E1E44534}"/>
              </a:ext>
            </a:extLst>
          </p:cNvPr>
          <p:cNvSpPr/>
          <p:nvPr/>
        </p:nvSpPr>
        <p:spPr>
          <a:xfrm>
            <a:off x="5794408" y="4134449"/>
            <a:ext cx="3426594" cy="655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64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52AC589-A978-4CB4-8BF1-5C679E9A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09" y="947222"/>
            <a:ext cx="4154000" cy="182880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695B37D-E3D8-41FC-B3BB-B11F05E8C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89" y="947222"/>
            <a:ext cx="4013296" cy="306245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8BD670-6148-4A8B-913D-7C9C9AB8086C}"/>
              </a:ext>
            </a:extLst>
          </p:cNvPr>
          <p:cNvSpPr txBox="1"/>
          <p:nvPr/>
        </p:nvSpPr>
        <p:spPr>
          <a:xfrm>
            <a:off x="8791485" y="3545434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카테고리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음식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선택한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2130AE1-3C88-4B46-8961-5C84FD4D223D}"/>
              </a:ext>
            </a:extLst>
          </p:cNvPr>
          <p:cNvSpPr/>
          <p:nvPr/>
        </p:nvSpPr>
        <p:spPr>
          <a:xfrm>
            <a:off x="4314662" y="1984203"/>
            <a:ext cx="837152" cy="338958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B78697-0BF0-43B7-9871-773F4AEFA2B0}"/>
              </a:ext>
            </a:extLst>
          </p:cNvPr>
          <p:cNvSpPr/>
          <p:nvPr/>
        </p:nvSpPr>
        <p:spPr>
          <a:xfrm>
            <a:off x="693968" y="2179635"/>
            <a:ext cx="837152" cy="245219"/>
          </a:xfrm>
          <a:prstGeom prst="round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A22B67-5A79-4BA9-8103-66D10FA32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14" y="4459209"/>
            <a:ext cx="10248900" cy="11334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8B5E63-078B-47C9-962B-DF5148D0A806}"/>
              </a:ext>
            </a:extLst>
          </p:cNvPr>
          <p:cNvSpPr/>
          <p:nvPr/>
        </p:nvSpPr>
        <p:spPr>
          <a:xfrm>
            <a:off x="2232145" y="4812632"/>
            <a:ext cx="8509649" cy="7180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DE440F-CA01-410B-B25E-35B559E44F08}"/>
              </a:ext>
            </a:extLst>
          </p:cNvPr>
          <p:cNvSpPr/>
          <p:nvPr/>
        </p:nvSpPr>
        <p:spPr>
          <a:xfrm>
            <a:off x="1585912" y="4521613"/>
            <a:ext cx="6730315" cy="224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84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</a:t>
            </a:r>
          </a:p>
        </p:txBody>
      </p:sp>
      <p:pic>
        <p:nvPicPr>
          <p:cNvPr id="50" name="그림 49" descr="스크린샷이(가) 표시된 사진&#10;&#10;자동 생성된 설명">
            <a:extLst>
              <a:ext uri="{FF2B5EF4-FFF2-40B4-BE49-F238E27FC236}">
                <a16:creationId xmlns:a16="http://schemas.microsoft.com/office/drawing/2014/main" id="{3C1C2276-6A2C-49A6-B253-9575B7DA2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3" y="1130464"/>
            <a:ext cx="8312577" cy="186263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18BD670-6148-4A8B-913D-7C9C9AB8086C}"/>
              </a:ext>
            </a:extLst>
          </p:cNvPr>
          <p:cNvSpPr txBox="1"/>
          <p:nvPr/>
        </p:nvSpPr>
        <p:spPr>
          <a:xfrm>
            <a:off x="8873920" y="2416764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심볼이름을 입력하지 않고 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검색버튼 누른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9DCE57-0378-4928-AD60-5CA2D47D5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527" y="3501402"/>
            <a:ext cx="7762875" cy="18764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018D59-F45E-44D1-8909-380B2AF43B59}"/>
              </a:ext>
            </a:extLst>
          </p:cNvPr>
          <p:cNvSpPr/>
          <p:nvPr/>
        </p:nvSpPr>
        <p:spPr>
          <a:xfrm>
            <a:off x="3888606" y="4100362"/>
            <a:ext cx="4764506" cy="1143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489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</a:t>
            </a:r>
          </a:p>
        </p:txBody>
      </p:sp>
      <p:pic>
        <p:nvPicPr>
          <p:cNvPr id="59" name="그림 58" descr="스크린샷이(가) 표시된 사진&#10;&#10;자동 생성된 설명">
            <a:extLst>
              <a:ext uri="{FF2B5EF4-FFF2-40B4-BE49-F238E27FC236}">
                <a16:creationId xmlns:a16="http://schemas.microsoft.com/office/drawing/2014/main" id="{9B1DB340-5656-4750-8116-F2471469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72" y="893347"/>
            <a:ext cx="4156864" cy="313479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29338E5-C3DC-44BE-8477-CC82AC2B3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68" y="882583"/>
            <a:ext cx="4083260" cy="1828800"/>
          </a:xfrm>
          <a:prstGeom prst="rect">
            <a:avLst/>
          </a:prstGeom>
        </p:spPr>
      </p:pic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33E9AEA-4DB9-43D2-A9BA-46C95FD2A7B5}"/>
              </a:ext>
            </a:extLst>
          </p:cNvPr>
          <p:cNvSpPr/>
          <p:nvPr/>
        </p:nvSpPr>
        <p:spPr>
          <a:xfrm>
            <a:off x="4045829" y="1890622"/>
            <a:ext cx="837152" cy="338958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6A76733-F46F-4041-881A-FE9F56F5C302}"/>
              </a:ext>
            </a:extLst>
          </p:cNvPr>
          <p:cNvSpPr/>
          <p:nvPr/>
        </p:nvSpPr>
        <p:spPr>
          <a:xfrm>
            <a:off x="662409" y="2068372"/>
            <a:ext cx="1330210" cy="316025"/>
          </a:xfrm>
          <a:prstGeom prst="round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4A125D-6DAF-44F3-B652-F221C54A0CB0}"/>
              </a:ext>
            </a:extLst>
          </p:cNvPr>
          <p:cNvSpPr txBox="1"/>
          <p:nvPr/>
        </p:nvSpPr>
        <p:spPr>
          <a:xfrm>
            <a:off x="8609307" y="3642964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이름검색에서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밥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검색한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7B6147-54A1-4F31-97A9-D3D6A70C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64" y="4371846"/>
            <a:ext cx="11287125" cy="619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4CBE561-275C-482A-8EEB-E1FD3B00FD1F}"/>
              </a:ext>
            </a:extLst>
          </p:cNvPr>
          <p:cNvSpPr/>
          <p:nvPr/>
        </p:nvSpPr>
        <p:spPr>
          <a:xfrm>
            <a:off x="3031958" y="4397235"/>
            <a:ext cx="4360244" cy="2613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DC37E8-C8E4-4AEE-9F96-A92AE391E061}"/>
              </a:ext>
            </a:extLst>
          </p:cNvPr>
          <p:cNvSpPr/>
          <p:nvPr/>
        </p:nvSpPr>
        <p:spPr>
          <a:xfrm>
            <a:off x="2461734" y="4674396"/>
            <a:ext cx="9290712" cy="237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43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</a:t>
            </a: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3758A212-0C2A-421C-B285-F050394B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87" y="1184088"/>
            <a:ext cx="8312577" cy="18626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D7DF0F-6691-402C-BB39-FAFBAD0AEDC4}"/>
              </a:ext>
            </a:extLst>
          </p:cNvPr>
          <p:cNvSpPr txBox="1"/>
          <p:nvPr/>
        </p:nvSpPr>
        <p:spPr>
          <a:xfrm>
            <a:off x="8776764" y="2400395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기본판을 선택하지 않고 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검색버튼 누른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8E3CD9-A932-4F89-A265-7CC916C9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9" y="3407633"/>
            <a:ext cx="6038850" cy="18954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629EFF0-6A02-403F-8EDC-D348B205F981}"/>
              </a:ext>
            </a:extLst>
          </p:cNvPr>
          <p:cNvSpPr/>
          <p:nvPr/>
        </p:nvSpPr>
        <p:spPr>
          <a:xfrm>
            <a:off x="5605139" y="4061861"/>
            <a:ext cx="5000948" cy="11163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92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152082-5E33-4A59-B065-EAE879B2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2" y="831866"/>
            <a:ext cx="4714875" cy="18383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F1AC2D-2E7D-43EA-A6A0-CA62041E9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740" y="854815"/>
            <a:ext cx="4433394" cy="3546149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2DDB6656-C413-4BE8-850D-ED24A3E9BA57}"/>
              </a:ext>
            </a:extLst>
          </p:cNvPr>
          <p:cNvSpPr/>
          <p:nvPr/>
        </p:nvSpPr>
        <p:spPr>
          <a:xfrm>
            <a:off x="4630164" y="1929069"/>
            <a:ext cx="837152" cy="338958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370016-36A1-49B8-8252-B4C8F2E7E260}"/>
              </a:ext>
            </a:extLst>
          </p:cNvPr>
          <p:cNvSpPr/>
          <p:nvPr/>
        </p:nvSpPr>
        <p:spPr>
          <a:xfrm>
            <a:off x="534595" y="2017887"/>
            <a:ext cx="749779" cy="250140"/>
          </a:xfrm>
          <a:prstGeom prst="round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7AF118-3F5C-4D5E-B098-C28C2B3130EA}"/>
              </a:ext>
            </a:extLst>
          </p:cNvPr>
          <p:cNvSpPr txBox="1"/>
          <p:nvPr/>
        </p:nvSpPr>
        <p:spPr>
          <a:xfrm>
            <a:off x="8675636" y="3774922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기본판에서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장소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검색한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1C54F3-3022-47CD-AD1E-264F8A5AF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26" y="4626743"/>
            <a:ext cx="8258175" cy="6286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996E43-3259-472F-A8E1-ADED6A43E490}"/>
              </a:ext>
            </a:extLst>
          </p:cNvPr>
          <p:cNvSpPr/>
          <p:nvPr/>
        </p:nvSpPr>
        <p:spPr>
          <a:xfrm>
            <a:off x="4969787" y="4674396"/>
            <a:ext cx="4251216" cy="3242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678B16-78AD-4DC4-B816-8198698C91B9}"/>
              </a:ext>
            </a:extLst>
          </p:cNvPr>
          <p:cNvSpPr/>
          <p:nvPr/>
        </p:nvSpPr>
        <p:spPr>
          <a:xfrm>
            <a:off x="5281936" y="4963271"/>
            <a:ext cx="6172127" cy="2370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578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F9679C-F0B9-4130-A946-476DAC0CB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94" y="589627"/>
            <a:ext cx="5578541" cy="45703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3C9C14-37AD-4256-B141-D8F8A6BFDFF1}"/>
              </a:ext>
            </a:extLst>
          </p:cNvPr>
          <p:cNvSpPr txBox="1"/>
          <p:nvPr/>
        </p:nvSpPr>
        <p:spPr>
          <a:xfrm>
            <a:off x="725471" y="4739637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이름을 입력하지 않고 저장을 누른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17E71-9E34-4F2F-991B-377C7A58944D}"/>
              </a:ext>
            </a:extLst>
          </p:cNvPr>
          <p:cNvSpPr txBox="1"/>
          <p:nvPr/>
        </p:nvSpPr>
        <p:spPr>
          <a:xfrm>
            <a:off x="6095999" y="908916"/>
            <a:ext cx="532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사진을 전부 입력하지 않고 저장을 누른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7EF371-307A-43D3-9E2C-E66EDA1D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479" y="1523684"/>
            <a:ext cx="5943350" cy="15484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A5A510-F447-4741-B9C7-D3CAE2140FA5}"/>
              </a:ext>
            </a:extLst>
          </p:cNvPr>
          <p:cNvSpPr/>
          <p:nvPr/>
        </p:nvSpPr>
        <p:spPr>
          <a:xfrm>
            <a:off x="6189044" y="2002055"/>
            <a:ext cx="4032985" cy="1001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04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DB7E345A-A161-49FC-8342-386B083E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22" y="748567"/>
            <a:ext cx="5578541" cy="45963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317E71-9E34-4F2F-991B-377C7A58944D}"/>
              </a:ext>
            </a:extLst>
          </p:cNvPr>
          <p:cNvSpPr txBox="1"/>
          <p:nvPr/>
        </p:nvSpPr>
        <p:spPr>
          <a:xfrm>
            <a:off x="6124780" y="889532"/>
            <a:ext cx="532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사진을 전부 입력하지 않고 저장을 누른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A80FC0-4142-481D-884B-62855BB1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89859"/>
            <a:ext cx="5897079" cy="18939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BDD9E2-5D04-4729-ACB7-8D54AED58926}"/>
              </a:ext>
            </a:extLst>
          </p:cNvPr>
          <p:cNvSpPr/>
          <p:nvPr/>
        </p:nvSpPr>
        <p:spPr>
          <a:xfrm>
            <a:off x="6294922" y="2502568"/>
            <a:ext cx="5592278" cy="9264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BB71BF8-EA10-4C7A-98D2-C2B39BF176A1}"/>
              </a:ext>
            </a:extLst>
          </p:cNvPr>
          <p:cNvCxnSpPr/>
          <p:nvPr/>
        </p:nvCxnSpPr>
        <p:spPr>
          <a:xfrm>
            <a:off x="6997566" y="2242686"/>
            <a:ext cx="23485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6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0" name="자유형 23">
            <a:extLst>
              <a:ext uri="{FF2B5EF4-FFF2-40B4-BE49-F238E27FC236}">
                <a16:creationId xmlns:a16="http://schemas.microsoft.com/office/drawing/2014/main" id="{88B6A0A8-CBEA-457A-9ECE-F254F4F63EC5}"/>
              </a:ext>
            </a:extLst>
          </p:cNvPr>
          <p:cNvSpPr/>
          <p:nvPr/>
        </p:nvSpPr>
        <p:spPr>
          <a:xfrm>
            <a:off x="741396" y="361520"/>
            <a:ext cx="4602392" cy="360027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기획 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E9B0E5-5E96-4566-BB5A-48013BB48F35}"/>
              </a:ext>
            </a:extLst>
          </p:cNvPr>
          <p:cNvSpPr txBox="1"/>
          <p:nvPr/>
        </p:nvSpPr>
        <p:spPr>
          <a:xfrm>
            <a:off x="2620784" y="1922990"/>
            <a:ext cx="7449175" cy="83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아이들이 한글에 대한 흥미를 가지며 배울 수 있도록 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하기 위해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1CCAC-B2F3-4A6B-BA20-3E1B54A9614C}"/>
              </a:ext>
            </a:extLst>
          </p:cNvPr>
          <p:cNvSpPr txBox="1"/>
          <p:nvPr/>
        </p:nvSpPr>
        <p:spPr>
          <a:xfrm>
            <a:off x="2620784" y="2967879"/>
            <a:ext cx="7675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보호자들이 스마트폰이나 태블릿을 학습도구로써  활용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가능하도록 하기 위해</a:t>
            </a:r>
          </a:p>
        </p:txBody>
      </p:sp>
      <p:pic>
        <p:nvPicPr>
          <p:cNvPr id="27" name="Picture 2" descr="노트, 노트북, 쓰기 연필, 쓰기 아이콘">
            <a:extLst>
              <a:ext uri="{FF2B5EF4-FFF2-40B4-BE49-F238E27FC236}">
                <a16:creationId xmlns:a16="http://schemas.microsoft.com/office/drawing/2014/main" id="{7B2881B6-C126-4F2F-8DD4-C7D36200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66" y="1964355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노트, 노트북, 쓰기 연필, 쓰기 아이콘">
            <a:extLst>
              <a:ext uri="{FF2B5EF4-FFF2-40B4-BE49-F238E27FC236}">
                <a16:creationId xmlns:a16="http://schemas.microsoft.com/office/drawing/2014/main" id="{A892583A-BC95-4CF5-80AE-27349A982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66" y="2997301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96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147A620-7F6D-4F60-951D-1CD4481F7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93" t="7711" r="59014" b="1700"/>
          <a:stretch/>
        </p:blipFill>
        <p:spPr>
          <a:xfrm>
            <a:off x="212032" y="616627"/>
            <a:ext cx="2586953" cy="593657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F24B37F-0C9A-4A05-BBDF-305A11EF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711" y="590173"/>
            <a:ext cx="3354980" cy="5006877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DEEA3B6D-3776-4037-9995-DEE7CE976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72" y="601991"/>
            <a:ext cx="3354981" cy="49832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D93BB4-7BBA-4574-9651-F473127EF7CF}"/>
              </a:ext>
            </a:extLst>
          </p:cNvPr>
          <p:cNvSpPr txBox="1"/>
          <p:nvPr/>
        </p:nvSpPr>
        <p:spPr>
          <a:xfrm>
            <a:off x="7975057" y="5133738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반응형으로 구현한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관리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페이지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606C061A-E545-406D-9E33-3402238E76F8}"/>
              </a:ext>
            </a:extLst>
          </p:cNvPr>
          <p:cNvSpPr/>
          <p:nvPr/>
        </p:nvSpPr>
        <p:spPr>
          <a:xfrm>
            <a:off x="2508359" y="3254189"/>
            <a:ext cx="1355643" cy="859716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확대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FD9CBA-EB56-4568-BB89-CD27FD9F2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485" y="2228359"/>
            <a:ext cx="2465203" cy="205165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78AD782-C7FA-48AD-B444-C48DF243761E}"/>
              </a:ext>
            </a:extLst>
          </p:cNvPr>
          <p:cNvCxnSpPr/>
          <p:nvPr/>
        </p:nvCxnSpPr>
        <p:spPr>
          <a:xfrm>
            <a:off x="9373485" y="2367815"/>
            <a:ext cx="23485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20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r>
              <a:rPr lang="en-US" altLang="ko-KR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C30E95E-41A8-4201-9DFF-E17F0460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9" y="733591"/>
            <a:ext cx="5115759" cy="17336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FEA3F3-51E4-46F1-866A-824801D0B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60"/>
          <a:stretch/>
        </p:blipFill>
        <p:spPr>
          <a:xfrm>
            <a:off x="5558118" y="661425"/>
            <a:ext cx="6465959" cy="5184544"/>
          </a:xfrm>
          <a:prstGeom prst="rect">
            <a:avLst/>
          </a:prstGeom>
        </p:spPr>
      </p:pic>
      <p:sp>
        <p:nvSpPr>
          <p:cNvPr id="24" name="1/2 액자 23">
            <a:extLst>
              <a:ext uri="{FF2B5EF4-FFF2-40B4-BE49-F238E27FC236}">
                <a16:creationId xmlns:a16="http://schemas.microsoft.com/office/drawing/2014/main" id="{D67E8A57-5CBD-4B80-B93F-0400A13AB213}"/>
              </a:ext>
            </a:extLst>
          </p:cNvPr>
          <p:cNvSpPr/>
          <p:nvPr/>
        </p:nvSpPr>
        <p:spPr>
          <a:xfrm rot="13019422">
            <a:off x="3023026" y="1226085"/>
            <a:ext cx="229347" cy="453280"/>
          </a:xfrm>
          <a:prstGeom prst="halfFrame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1D983C4-D298-4F5C-B42C-3CC0B7B545E3}"/>
              </a:ext>
            </a:extLst>
          </p:cNvPr>
          <p:cNvSpPr/>
          <p:nvPr/>
        </p:nvSpPr>
        <p:spPr>
          <a:xfrm>
            <a:off x="5063342" y="1896067"/>
            <a:ext cx="837152" cy="338958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A281AE-9D18-45D6-A0FC-04BD582F1378}"/>
              </a:ext>
            </a:extLst>
          </p:cNvPr>
          <p:cNvSpPr txBox="1"/>
          <p:nvPr/>
        </p:nvSpPr>
        <p:spPr>
          <a:xfrm>
            <a:off x="565736" y="246364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리스트에서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운동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누른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144386-FF92-41EA-BD7E-D6012B0AE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6" y="3031995"/>
            <a:ext cx="6292461" cy="55275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FFF3EF-BB8A-462F-946E-C9AE6D81E94B}"/>
              </a:ext>
            </a:extLst>
          </p:cNvPr>
          <p:cNvSpPr/>
          <p:nvPr/>
        </p:nvSpPr>
        <p:spPr>
          <a:xfrm>
            <a:off x="1967448" y="3097706"/>
            <a:ext cx="2880041" cy="2250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E10DD7-EFE7-4346-860F-D1AE5CD64C5D}"/>
              </a:ext>
            </a:extLst>
          </p:cNvPr>
          <p:cNvSpPr/>
          <p:nvPr/>
        </p:nvSpPr>
        <p:spPr>
          <a:xfrm>
            <a:off x="1469719" y="3328631"/>
            <a:ext cx="4844454" cy="2044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D91F7F-5D72-4AB6-9308-A30A06F91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70" y="5062737"/>
            <a:ext cx="5124713" cy="53977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135863D-701A-47CB-BF28-D4F6EA47030C}"/>
              </a:ext>
            </a:extLst>
          </p:cNvPr>
          <p:cNvSpPr/>
          <p:nvPr/>
        </p:nvSpPr>
        <p:spPr>
          <a:xfrm>
            <a:off x="4715256" y="5089808"/>
            <a:ext cx="4188112" cy="213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83FAA4-0690-4453-8DFF-DB43C5F217A0}"/>
              </a:ext>
            </a:extLst>
          </p:cNvPr>
          <p:cNvSpPr/>
          <p:nvPr/>
        </p:nvSpPr>
        <p:spPr>
          <a:xfrm>
            <a:off x="5166040" y="5286137"/>
            <a:ext cx="3883743" cy="213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B91AC58-F8A3-414B-B1EE-74C10633E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64" y="738479"/>
            <a:ext cx="5639090" cy="43182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01E864B-920E-498C-A8ED-DBBB3F9D165A}"/>
              </a:ext>
            </a:extLst>
          </p:cNvPr>
          <p:cNvSpPr/>
          <p:nvPr/>
        </p:nvSpPr>
        <p:spPr>
          <a:xfrm>
            <a:off x="4949799" y="1325168"/>
            <a:ext cx="455919" cy="270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E899284-04BC-44D2-B369-1A4834C61E2E}"/>
              </a:ext>
            </a:extLst>
          </p:cNvPr>
          <p:cNvSpPr/>
          <p:nvPr/>
        </p:nvSpPr>
        <p:spPr>
          <a:xfrm>
            <a:off x="5727032" y="738479"/>
            <a:ext cx="4177364" cy="3573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83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Mypage</a:t>
            </a:r>
            <a:endParaRPr lang="ko-KR" altLang="en-US" sz="22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9D3393-B26A-4A84-9F4F-C7E3220A6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"/>
          <a:stretch/>
        </p:blipFill>
        <p:spPr>
          <a:xfrm>
            <a:off x="107576" y="751881"/>
            <a:ext cx="5091953" cy="44263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4E8E38-3E3A-4F3F-8C16-CC71CA552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8"/>
          <a:stretch/>
        </p:blipFill>
        <p:spPr>
          <a:xfrm>
            <a:off x="5264273" y="751882"/>
            <a:ext cx="6820151" cy="44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8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31176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 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72CB83-A7BA-48CF-89DC-FF38A1C7A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6"/>
          <a:stretch/>
        </p:blipFill>
        <p:spPr>
          <a:xfrm>
            <a:off x="174457" y="705383"/>
            <a:ext cx="3904484" cy="44455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B28BCA-9609-445B-A8D8-D43F8E0C7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6"/>
          <a:stretch/>
        </p:blipFill>
        <p:spPr>
          <a:xfrm>
            <a:off x="4145822" y="705382"/>
            <a:ext cx="3904484" cy="44455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3AF886-EA5E-4EED-941A-FADB90079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3"/>
          <a:stretch/>
        </p:blipFill>
        <p:spPr>
          <a:xfrm>
            <a:off x="8134071" y="705383"/>
            <a:ext cx="3904484" cy="4445514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614B71A-F24A-4B7E-BC4C-D0555740D4B5}"/>
              </a:ext>
            </a:extLst>
          </p:cNvPr>
          <p:cNvSpPr/>
          <p:nvPr/>
        </p:nvSpPr>
        <p:spPr>
          <a:xfrm>
            <a:off x="7386918" y="2814918"/>
            <a:ext cx="1210235" cy="367553"/>
          </a:xfrm>
          <a:prstGeom prst="rightArrow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04AA640F-C957-4C92-95B5-AB50478320E5}"/>
              </a:ext>
            </a:extLst>
          </p:cNvPr>
          <p:cNvSpPr/>
          <p:nvPr/>
        </p:nvSpPr>
        <p:spPr>
          <a:xfrm rot="14377267">
            <a:off x="5759984" y="3300612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421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99EFFA-17BE-47A4-B7D3-B83A41673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83" y="665566"/>
            <a:ext cx="4670770" cy="23930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277177"/>
            <a:ext cx="331176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 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67EDC-3B4D-4E44-87BF-8FE6DA70AE14}"/>
              </a:ext>
            </a:extLst>
          </p:cNvPr>
          <p:cNvSpPr txBox="1"/>
          <p:nvPr/>
        </p:nvSpPr>
        <p:spPr>
          <a:xfrm>
            <a:off x="816146" y="257613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학습하기에서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과일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누른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75968B-3449-4277-B6BB-42ED5B6D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296" y="665566"/>
            <a:ext cx="6978899" cy="5311373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9A76EC3-53F1-4899-B86C-5B3820BE3FE3}"/>
              </a:ext>
            </a:extLst>
          </p:cNvPr>
          <p:cNvSpPr/>
          <p:nvPr/>
        </p:nvSpPr>
        <p:spPr>
          <a:xfrm>
            <a:off x="4527176" y="1896067"/>
            <a:ext cx="1373318" cy="369332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9759C536-9A8B-44E0-A4AA-B600ECE209F2}"/>
              </a:ext>
            </a:extLst>
          </p:cNvPr>
          <p:cNvSpPr/>
          <p:nvPr/>
        </p:nvSpPr>
        <p:spPr>
          <a:xfrm rot="13019422">
            <a:off x="3023026" y="1611568"/>
            <a:ext cx="229347" cy="453280"/>
          </a:xfrm>
          <a:prstGeom prst="halfFrame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077279-5FD8-4104-8874-E05A377C1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" y="3432741"/>
            <a:ext cx="8622530" cy="74810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E36D96-6878-4A4A-BF0B-3AE840AED737}"/>
              </a:ext>
            </a:extLst>
          </p:cNvPr>
          <p:cNvSpPr/>
          <p:nvPr/>
        </p:nvSpPr>
        <p:spPr>
          <a:xfrm>
            <a:off x="1276977" y="3462383"/>
            <a:ext cx="3513334" cy="2384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0315DE-C802-44A5-8A76-3A5D9A966995}"/>
              </a:ext>
            </a:extLst>
          </p:cNvPr>
          <p:cNvSpPr/>
          <p:nvPr/>
        </p:nvSpPr>
        <p:spPr>
          <a:xfrm>
            <a:off x="762189" y="3712882"/>
            <a:ext cx="8098596" cy="330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455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369BAEF9-795F-4A93-B647-F93473E45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" y="1906520"/>
            <a:ext cx="5870058" cy="3944717"/>
          </a:xfrm>
          <a:prstGeom prst="rect">
            <a:avLst/>
          </a:prstGeom>
        </p:spPr>
      </p:pic>
      <p:pic>
        <p:nvPicPr>
          <p:cNvPr id="28" name="그림 27" descr="쥐고있는, 조류, 남자이(가) 표시된 사진&#10;&#10;자동 생성된 설명">
            <a:extLst>
              <a:ext uri="{FF2B5EF4-FFF2-40B4-BE49-F238E27FC236}">
                <a16:creationId xmlns:a16="http://schemas.microsoft.com/office/drawing/2014/main" id="{B29FD353-3511-4327-9FA8-A277645A8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02" y="4131968"/>
            <a:ext cx="4184865" cy="172114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45FE32-0599-41AB-9927-BBFBF0AA1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29" y="663142"/>
            <a:ext cx="6026460" cy="337079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A181569-3EF2-45B9-92D9-39A8E954059B}"/>
              </a:ext>
            </a:extLst>
          </p:cNvPr>
          <p:cNvSpPr txBox="1"/>
          <p:nvPr/>
        </p:nvSpPr>
        <p:spPr>
          <a:xfrm>
            <a:off x="3434156" y="4185299"/>
            <a:ext cx="2503082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Board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저장된 이미지와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배열에 저장한다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배열을 랜덤으로 정렬해준다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991495-2108-477F-8514-4AA9D90740F7}"/>
              </a:ext>
            </a:extLst>
          </p:cNvPr>
          <p:cNvSpPr txBox="1"/>
          <p:nvPr/>
        </p:nvSpPr>
        <p:spPr>
          <a:xfrm>
            <a:off x="3728526" y="5421373"/>
            <a:ext cx="235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ChooseKorean.jsp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DFED6B-EA61-4492-9952-56A44D347930}"/>
              </a:ext>
            </a:extLst>
          </p:cNvPr>
          <p:cNvSpPr txBox="1"/>
          <p:nvPr/>
        </p:nvSpPr>
        <p:spPr>
          <a:xfrm>
            <a:off x="9835393" y="3639918"/>
            <a:ext cx="235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ChooseKorean.jsp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3FA6A6-21A8-485F-9142-C422477D2025}"/>
              </a:ext>
            </a:extLst>
          </p:cNvPr>
          <p:cNvSpPr txBox="1"/>
          <p:nvPr/>
        </p:nvSpPr>
        <p:spPr>
          <a:xfrm>
            <a:off x="8110894" y="5480029"/>
            <a:ext cx="235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ChooseKorean.jsp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444334-4CD2-48C9-A8D1-E2847D0D602D}"/>
              </a:ext>
            </a:extLst>
          </p:cNvPr>
          <p:cNvSpPr txBox="1"/>
          <p:nvPr/>
        </p:nvSpPr>
        <p:spPr>
          <a:xfrm>
            <a:off x="9688918" y="50591"/>
            <a:ext cx="2503082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랜덤으로 정렬된 배열에 선택할 한글문제가 여러 개면 안되므로 제외하고 출력되도록 설정한다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36" name="그림 35" descr="방이(가) 표시된 사진&#10;&#10;자동 생성된 설명">
            <a:extLst>
              <a:ext uri="{FF2B5EF4-FFF2-40B4-BE49-F238E27FC236}">
                <a16:creationId xmlns:a16="http://schemas.microsoft.com/office/drawing/2014/main" id="{2A600E16-7F75-4145-8922-FBED045C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6" y="696959"/>
            <a:ext cx="5870057" cy="6159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95EE0EB-F8A4-484F-ADEC-C3B3136A20A2}"/>
              </a:ext>
            </a:extLst>
          </p:cNvPr>
          <p:cNvSpPr txBox="1"/>
          <p:nvPr/>
        </p:nvSpPr>
        <p:spPr>
          <a:xfrm>
            <a:off x="3514413" y="1206113"/>
            <a:ext cx="2503082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게임하기를 클릭한 보드 판을 가져온다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39" name="자유형 23">
            <a:extLst>
              <a:ext uri="{FF2B5EF4-FFF2-40B4-BE49-F238E27FC236}">
                <a16:creationId xmlns:a16="http://schemas.microsoft.com/office/drawing/2014/main" id="{20A200D0-0066-4582-A3D4-9166D0418CF5}"/>
              </a:ext>
            </a:extLst>
          </p:cNvPr>
          <p:cNvSpPr/>
          <p:nvPr/>
        </p:nvSpPr>
        <p:spPr>
          <a:xfrm>
            <a:off x="238255" y="277177"/>
            <a:ext cx="3500027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 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랜덤구현</a:t>
            </a:r>
          </a:p>
        </p:txBody>
      </p:sp>
    </p:spTree>
    <p:extLst>
      <p:ext uri="{BB962C8B-B14F-4D97-AF65-F5344CB8AC3E}">
        <p14:creationId xmlns:p14="http://schemas.microsoft.com/office/powerpoint/2010/main" val="2883655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4061978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 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</a:t>
            </a:r>
            <a:r>
              <a:rPr lang="ko-KR" altLang="en-US" sz="20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한글맞추기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75292F-3A94-4787-BA2E-6800C66C3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0285" r="46098" b="61041"/>
          <a:stretch/>
        </p:blipFill>
        <p:spPr>
          <a:xfrm>
            <a:off x="9186237" y="62753"/>
            <a:ext cx="2707341" cy="1200445"/>
          </a:xfrm>
          <a:prstGeom prst="rect">
            <a:avLst/>
          </a:prstGeom>
        </p:spPr>
      </p:pic>
      <p:sp>
        <p:nvSpPr>
          <p:cNvPr id="20" name="1/2 액자 19">
            <a:extLst>
              <a:ext uri="{FF2B5EF4-FFF2-40B4-BE49-F238E27FC236}">
                <a16:creationId xmlns:a16="http://schemas.microsoft.com/office/drawing/2014/main" id="{5AB940F8-0BCB-4408-B9BD-AAAAFC523995}"/>
              </a:ext>
            </a:extLst>
          </p:cNvPr>
          <p:cNvSpPr/>
          <p:nvPr/>
        </p:nvSpPr>
        <p:spPr>
          <a:xfrm rot="14377267">
            <a:off x="11462628" y="335908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DF44933-732D-44E1-B1F3-E99BD5C23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9" y="705834"/>
            <a:ext cx="9342835" cy="2540465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3F813553-05DE-4483-B0FE-75090D264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1" y="3279888"/>
            <a:ext cx="9352203" cy="2537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87C285-F7AF-4AB0-A382-8B4E573BAF92}"/>
              </a:ext>
            </a:extLst>
          </p:cNvPr>
          <p:cNvSpPr txBox="1"/>
          <p:nvPr/>
        </p:nvSpPr>
        <p:spPr>
          <a:xfrm>
            <a:off x="8876874" y="533353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문제를 덜 푼 경우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206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98824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 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</a:t>
            </a:r>
            <a:r>
              <a:rPr lang="ko-KR" altLang="en-US" sz="20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그림맞추기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F61CC8-868D-4921-B1AC-A68847137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0285" r="46098" b="61041"/>
          <a:stretch/>
        </p:blipFill>
        <p:spPr>
          <a:xfrm>
            <a:off x="9186237" y="62753"/>
            <a:ext cx="2707341" cy="1200445"/>
          </a:xfrm>
          <a:prstGeom prst="rect">
            <a:avLst/>
          </a:prstGeom>
        </p:spPr>
      </p:pic>
      <p:sp>
        <p:nvSpPr>
          <p:cNvPr id="20" name="1/2 액자 19">
            <a:extLst>
              <a:ext uri="{FF2B5EF4-FFF2-40B4-BE49-F238E27FC236}">
                <a16:creationId xmlns:a16="http://schemas.microsoft.com/office/drawing/2014/main" id="{86BB21FF-53CE-4930-996F-70FB8D89B5CF}"/>
              </a:ext>
            </a:extLst>
          </p:cNvPr>
          <p:cNvSpPr/>
          <p:nvPr/>
        </p:nvSpPr>
        <p:spPr>
          <a:xfrm rot="14377267">
            <a:off x="11417804" y="653127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E327CED-0556-441F-84AD-A9DBA41C4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2" y="730053"/>
            <a:ext cx="9741130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09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 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</a:t>
            </a:r>
            <a:r>
              <a:rPr lang="ko-KR" altLang="en-US" sz="20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선긋기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1/2 액자 19">
            <a:extLst>
              <a:ext uri="{FF2B5EF4-FFF2-40B4-BE49-F238E27FC236}">
                <a16:creationId xmlns:a16="http://schemas.microsoft.com/office/drawing/2014/main" id="{14A3287B-E63F-4F69-96BE-C84A123C1F6E}"/>
              </a:ext>
            </a:extLst>
          </p:cNvPr>
          <p:cNvSpPr/>
          <p:nvPr/>
        </p:nvSpPr>
        <p:spPr>
          <a:xfrm rot="14377267">
            <a:off x="11355052" y="943927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7FE1BC-8504-44D2-A541-81467B7AD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3" y="714849"/>
            <a:ext cx="9677453" cy="51027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B926CD-E2FB-4F71-B5CA-B5D17DA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0285" r="46098" b="61041"/>
          <a:stretch/>
        </p:blipFill>
        <p:spPr>
          <a:xfrm>
            <a:off x="9186237" y="62753"/>
            <a:ext cx="2707341" cy="12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5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1" name="자유형 23">
            <a:extLst>
              <a:ext uri="{FF2B5EF4-FFF2-40B4-BE49-F238E27FC236}">
                <a16:creationId xmlns:a16="http://schemas.microsoft.com/office/drawing/2014/main" id="{7DC33BA8-B81E-40CF-B84A-E7742ABB976A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사용자시나리오 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</a:t>
            </a:r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채점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E6CE79DD-66DB-4C09-9F3C-BFEA791D3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" y="2385022"/>
            <a:ext cx="6318575" cy="34845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1B150A0-001E-4519-A632-CA148F9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83" y="592366"/>
            <a:ext cx="5266074" cy="39176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C44386-0D4E-4CF3-B1D1-3E37EA7E79A7}"/>
              </a:ext>
            </a:extLst>
          </p:cNvPr>
          <p:cNvSpPr txBox="1"/>
          <p:nvPr/>
        </p:nvSpPr>
        <p:spPr>
          <a:xfrm>
            <a:off x="10335673" y="4127318"/>
            <a:ext cx="161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&lt;DBUtil.java&gt;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128F16-B2DE-4B0D-A24B-96FFC326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5" y="592366"/>
            <a:ext cx="3768970" cy="1755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EC3004-ACCC-43E6-AC81-9630B2D4E900}"/>
              </a:ext>
            </a:extLst>
          </p:cNvPr>
          <p:cNvSpPr txBox="1"/>
          <p:nvPr/>
        </p:nvSpPr>
        <p:spPr>
          <a:xfrm>
            <a:off x="2122740" y="1943787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testResult.jsp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490A2-791A-4B50-8B25-23BC6DCCFAEF}"/>
              </a:ext>
            </a:extLst>
          </p:cNvPr>
          <p:cNvSpPr txBox="1"/>
          <p:nvPr/>
        </p:nvSpPr>
        <p:spPr>
          <a:xfrm>
            <a:off x="4617282" y="5443482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testResult.jsp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6A434D-CE72-4843-8FA7-B58B0B7B2527}"/>
              </a:ext>
            </a:extLst>
          </p:cNvPr>
          <p:cNvSpPr txBox="1"/>
          <p:nvPr/>
        </p:nvSpPr>
        <p:spPr>
          <a:xfrm>
            <a:off x="4132259" y="1421393"/>
            <a:ext cx="2424571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가져온 이미지와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Text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맞는지 비교 후 맞으면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틀리면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설정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E2EBEE-28AD-492A-8570-5D360BE2A9F3}"/>
              </a:ext>
            </a:extLst>
          </p:cNvPr>
          <p:cNvSpPr txBox="1"/>
          <p:nvPr/>
        </p:nvSpPr>
        <p:spPr>
          <a:xfrm>
            <a:off x="6581994" y="4949697"/>
            <a:ext cx="2633723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앞에서 구한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또는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결과를 더해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가지의 범위로 결과를 나타냄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0EB2FE-E194-4325-9179-B48AC074A1B4}"/>
              </a:ext>
            </a:extLst>
          </p:cNvPr>
          <p:cNvSpPr txBox="1"/>
          <p:nvPr/>
        </p:nvSpPr>
        <p:spPr>
          <a:xfrm>
            <a:off x="9337602" y="2669049"/>
            <a:ext cx="2503082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게임결과의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또는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값을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result table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저장한다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결과 페이지에서 이용하기 위함이다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081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0" name="자유형 23">
            <a:extLst>
              <a:ext uri="{FF2B5EF4-FFF2-40B4-BE49-F238E27FC236}">
                <a16:creationId xmlns:a16="http://schemas.microsoft.com/office/drawing/2014/main" id="{88B6A0A8-CBEA-457A-9ECE-F254F4F63EC5}"/>
              </a:ext>
            </a:extLst>
          </p:cNvPr>
          <p:cNvSpPr/>
          <p:nvPr/>
        </p:nvSpPr>
        <p:spPr>
          <a:xfrm>
            <a:off x="741396" y="361521"/>
            <a:ext cx="4602392" cy="324452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최종목표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E9B0E5-5E96-4566-BB5A-48013BB48F35}"/>
              </a:ext>
            </a:extLst>
          </p:cNvPr>
          <p:cNvSpPr txBox="1"/>
          <p:nvPr/>
        </p:nvSpPr>
        <p:spPr>
          <a:xfrm>
            <a:off x="2035491" y="1107242"/>
            <a:ext cx="7449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한글 쑥쑥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1CCAC-B2F3-4A6B-BA20-3E1B54A9614C}"/>
              </a:ext>
            </a:extLst>
          </p:cNvPr>
          <p:cNvSpPr txBox="1"/>
          <p:nvPr/>
        </p:nvSpPr>
        <p:spPr>
          <a:xfrm>
            <a:off x="2173294" y="1727177"/>
            <a:ext cx="8099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보호자가 아이별로 학습관리가 가능하다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심볼을 이용하여 아이에게 필요한 맞춤형 </a:t>
            </a:r>
            <a:r>
              <a:rPr lang="ko-KR" altLang="en-US" sz="24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제작이 가능하다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아이가 학습한 결과를 보호자가 그래프를 통해 확인이 가능하다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보호자가 만든 학습판이 아이에게 자동으로 부여되고 학습과 게임이 가능하다</a:t>
            </a:r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7" name="Picture 2" descr="노트, 노트북, 쓰기 연필, 쓰기 아이콘">
            <a:extLst>
              <a:ext uri="{FF2B5EF4-FFF2-40B4-BE49-F238E27FC236}">
                <a16:creationId xmlns:a16="http://schemas.microsoft.com/office/drawing/2014/main" id="{7B2881B6-C126-4F2F-8DD4-C7D36200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31" y="933292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7E9F78E-2504-414B-9460-4E81762DB7A5}"/>
              </a:ext>
            </a:extLst>
          </p:cNvPr>
          <p:cNvCxnSpPr/>
          <p:nvPr/>
        </p:nvCxnSpPr>
        <p:spPr>
          <a:xfrm>
            <a:off x="6997566" y="2242686"/>
            <a:ext cx="23485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63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0" name="자유형 23">
            <a:extLst>
              <a:ext uri="{FF2B5EF4-FFF2-40B4-BE49-F238E27FC236}">
                <a16:creationId xmlns:a16="http://schemas.microsoft.com/office/drawing/2014/main" id="{88B6A0A8-CBEA-457A-9ECE-F254F4F63EC5}"/>
              </a:ext>
            </a:extLst>
          </p:cNvPr>
          <p:cNvSpPr/>
          <p:nvPr/>
        </p:nvSpPr>
        <p:spPr>
          <a:xfrm>
            <a:off x="319588" y="252971"/>
            <a:ext cx="4602392" cy="5085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구현 및 데모</a:t>
            </a:r>
            <a:r>
              <a:rPr lang="en-US" altLang="ko-KR" sz="24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동영상</a:t>
            </a:r>
          </a:p>
        </p:txBody>
      </p:sp>
      <p:pic>
        <p:nvPicPr>
          <p:cNvPr id="2" name="녹화_2019_12_05_17_59_33_969">
            <a:hlinkClick r:id="" action="ppaction://media"/>
            <a:extLst>
              <a:ext uri="{FF2B5EF4-FFF2-40B4-BE49-F238E27FC236}">
                <a16:creationId xmlns:a16="http://schemas.microsoft.com/office/drawing/2014/main" id="{05CDCB2B-1772-480A-9788-B05F613F0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87" y="633563"/>
            <a:ext cx="11549683" cy="60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수행 후 소감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CD929-67CE-4C6F-B87A-3DAE4C38E840}"/>
              </a:ext>
            </a:extLst>
          </p:cNvPr>
          <p:cNvSpPr txBox="1"/>
          <p:nvPr/>
        </p:nvSpPr>
        <p:spPr>
          <a:xfrm>
            <a:off x="1328471" y="1070776"/>
            <a:ext cx="10475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초기 기획단계의 주제 선정부터 어려움이 있었지만 기획한대로 구현에 성공해 알찬 학기를 보낸 것 같다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사이트는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html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javascript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기본적인 조작만 해봤었는데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html, </a:t>
            </a: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mysql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java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 지금까지 배워온 언어들을 사용하면서 하나의 웹 어플리케이션 구현을 성공하니 뿌듯하다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–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신지원 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</a:p>
          <a:p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데이터베이스 연결의 어려움도 있었지만 내가 쓴 쿼리 문 대로 데이터베이스에 정보가 입력되고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수정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삭제된다는 점이 재밌었다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기획하면서 게임 구현과 게임 결과 채점이나 저장의 부분에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대해서는 걱정이 많았었다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하지만 모르는 부분은 좀 더 찾아보고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공부하며 구현에 성공해 성취감을 느꼈다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– </a:t>
            </a:r>
            <a:r>
              <a:rPr lang="ko-KR" altLang="en-US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정제원</a:t>
            </a:r>
            <a:r>
              <a:rPr lang="en-US" altLang="ko-KR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E8B11-7D9E-4FBD-AAFC-F550364FCBC1}"/>
              </a:ext>
            </a:extLst>
          </p:cNvPr>
          <p:cNvSpPr txBox="1"/>
          <p:nvPr/>
        </p:nvSpPr>
        <p:spPr>
          <a:xfrm>
            <a:off x="902764" y="22605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23" name="Picture 2" descr="노트, 노트북, 쓰기 연필, 쓰기 아이콘">
            <a:extLst>
              <a:ext uri="{FF2B5EF4-FFF2-40B4-BE49-F238E27FC236}">
                <a16:creationId xmlns:a16="http://schemas.microsoft.com/office/drawing/2014/main" id="{5D46165A-A941-4722-9BAA-C303B95B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4" y="1061907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노트, 노트북, 쓰기 연필, 쓰기 아이콘">
            <a:extLst>
              <a:ext uri="{FF2B5EF4-FFF2-40B4-BE49-F238E27FC236}">
                <a16:creationId xmlns:a16="http://schemas.microsoft.com/office/drawing/2014/main" id="{B71F757A-3C7F-4F21-B932-9BD80345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4" y="2441891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9EA59B-829B-488C-9350-4D90027ADD69}"/>
              </a:ext>
            </a:extLst>
          </p:cNvPr>
          <p:cNvSpPr txBox="1"/>
          <p:nvPr/>
        </p:nvSpPr>
        <p:spPr>
          <a:xfrm>
            <a:off x="539084" y="698765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개인별 소회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3A8F23-DE5E-4749-9A37-74AD80324E59}"/>
              </a:ext>
            </a:extLst>
          </p:cNvPr>
          <p:cNvSpPr txBox="1"/>
          <p:nvPr/>
        </p:nvSpPr>
        <p:spPr>
          <a:xfrm>
            <a:off x="604206" y="366330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 해야 할 일</a:t>
            </a:r>
          </a:p>
        </p:txBody>
      </p:sp>
      <p:pic>
        <p:nvPicPr>
          <p:cNvPr id="26" name="Picture 2" descr="노트, 노트북, 쓰기 연필, 쓰기 아이콘">
            <a:extLst>
              <a:ext uri="{FF2B5EF4-FFF2-40B4-BE49-F238E27FC236}">
                <a16:creationId xmlns:a16="http://schemas.microsoft.com/office/drawing/2014/main" id="{8438F8B9-61E2-485E-8003-DCBAF6A5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4" y="4145182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B182CC-49CE-40D0-A07B-301E72003186}"/>
              </a:ext>
            </a:extLst>
          </p:cNvPr>
          <p:cNvSpPr txBox="1"/>
          <p:nvPr/>
        </p:nvSpPr>
        <p:spPr>
          <a:xfrm>
            <a:off x="1248994" y="4143968"/>
            <a:ext cx="10530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크기 변경 기능 추가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원하는 심볼이 없는 경우 심볼 추가 기능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12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8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BE8B11-7D9E-4FBD-AAFC-F550364FCBC1}"/>
              </a:ext>
            </a:extLst>
          </p:cNvPr>
          <p:cNvSpPr txBox="1"/>
          <p:nvPr/>
        </p:nvSpPr>
        <p:spPr>
          <a:xfrm>
            <a:off x="902764" y="22605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pic>
        <p:nvPicPr>
          <p:cNvPr id="26" name="Picture 2" descr="노트, 노트북, 쓰기 연필, 쓰기 아이콘">
            <a:extLst>
              <a:ext uri="{FF2B5EF4-FFF2-40B4-BE49-F238E27FC236}">
                <a16:creationId xmlns:a16="http://schemas.microsoft.com/office/drawing/2014/main" id="{8438F8B9-61E2-485E-8003-DCBAF6A5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4" y="677940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자유형 23">
            <a:extLst>
              <a:ext uri="{FF2B5EF4-FFF2-40B4-BE49-F238E27FC236}">
                <a16:creationId xmlns:a16="http://schemas.microsoft.com/office/drawing/2014/main" id="{38C58095-1A87-4218-BB77-5BD5898811B8}"/>
              </a:ext>
            </a:extLst>
          </p:cNvPr>
          <p:cNvSpPr/>
          <p:nvPr/>
        </p:nvSpPr>
        <p:spPr>
          <a:xfrm>
            <a:off x="247220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팀원 별 설계 및 구현 역할</a:t>
            </a:r>
          </a:p>
        </p:txBody>
      </p:sp>
      <p:pic>
        <p:nvPicPr>
          <p:cNvPr id="28" name="Picture 2" descr="노트, 노트북, 쓰기 연필, 쓰기 아이콘">
            <a:extLst>
              <a:ext uri="{FF2B5EF4-FFF2-40B4-BE49-F238E27FC236}">
                <a16:creationId xmlns:a16="http://schemas.microsoft.com/office/drawing/2014/main" id="{206B3751-0508-4FBC-9BDD-088AC0FC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405" y="677940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770DA1-36F4-4056-97FD-91CDD3F4BCFB}"/>
              </a:ext>
            </a:extLst>
          </p:cNvPr>
          <p:cNvCxnSpPr>
            <a:cxnSpLocks/>
          </p:cNvCxnSpPr>
          <p:nvPr/>
        </p:nvCxnSpPr>
        <p:spPr>
          <a:xfrm>
            <a:off x="6015318" y="207168"/>
            <a:ext cx="80682" cy="55862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19570B-E73C-4450-A354-7D88D7F4EA36}"/>
              </a:ext>
            </a:extLst>
          </p:cNvPr>
          <p:cNvSpPr txBox="1"/>
          <p:nvPr/>
        </p:nvSpPr>
        <p:spPr>
          <a:xfrm>
            <a:off x="1299424" y="889663"/>
            <a:ext cx="422743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신지원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-DB: DB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설계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DB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연결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드래그앤드롭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카테고리 검색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심볼명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검색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한글맞추기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그림맞추기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선긋기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아이관리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아이추가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아이정보 삭제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아이정보 수정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endParaRPr lang="ko-KR" altLang="en-US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2094C1-A6DE-414A-A6CF-1DE26D40BEB0}"/>
              </a:ext>
            </a:extLst>
          </p:cNvPr>
          <p:cNvSpPr txBox="1"/>
          <p:nvPr/>
        </p:nvSpPr>
        <p:spPr>
          <a:xfrm>
            <a:off x="6869865" y="889663"/>
            <a:ext cx="51069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정제원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디자인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디자인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반응형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기본판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검색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관리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-</a:t>
            </a:r>
            <a:r>
              <a:rPr lang="ko-KR" altLang="en-US" sz="2000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조회 및 삭제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별 결과 정산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결과 통계</a:t>
            </a:r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학습결과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보호자 정보 수정</a:t>
            </a:r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endParaRPr lang="ko-KR" altLang="en-US" sz="20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794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10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4867277" y="2884588"/>
            <a:ext cx="2909978" cy="26947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65711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270440B-DD60-454F-B0DA-3A05A6A0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" y="671601"/>
            <a:ext cx="9320212" cy="4050096"/>
          </a:xfrm>
          <a:prstGeom prst="rect">
            <a:avLst/>
          </a:prstGeom>
        </p:spPr>
      </p:pic>
      <p:sp>
        <p:nvSpPr>
          <p:cNvPr id="23" name="자유형 23">
            <a:extLst>
              <a:ext uri="{FF2B5EF4-FFF2-40B4-BE49-F238E27FC236}">
                <a16:creationId xmlns:a16="http://schemas.microsoft.com/office/drawing/2014/main" id="{BCE5302C-0508-471C-A036-98656593466E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설계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-DB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24213-5C1F-4FCD-B703-E7A959983486}"/>
              </a:ext>
            </a:extLst>
          </p:cNvPr>
          <p:cNvSpPr txBox="1"/>
          <p:nvPr/>
        </p:nvSpPr>
        <p:spPr>
          <a:xfrm>
            <a:off x="9615774" y="676751"/>
            <a:ext cx="2503082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&lt;parent Table&gt;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보호자 정보를 저장하는 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Table</a:t>
            </a:r>
          </a:p>
        </p:txBody>
      </p:sp>
      <p:pic>
        <p:nvPicPr>
          <p:cNvPr id="28" name="그림 27" descr="실내, 목재의, 검은색, 테이블이(가) 표시된 사진&#10;&#10;자동 생성된 설명">
            <a:extLst>
              <a:ext uri="{FF2B5EF4-FFF2-40B4-BE49-F238E27FC236}">
                <a16:creationId xmlns:a16="http://schemas.microsoft.com/office/drawing/2014/main" id="{3DE25240-37D0-472D-9FCD-2FE7345D1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65" y="3892082"/>
            <a:ext cx="4362730" cy="15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3" name="자유형 23">
            <a:extLst>
              <a:ext uri="{FF2B5EF4-FFF2-40B4-BE49-F238E27FC236}">
                <a16:creationId xmlns:a16="http://schemas.microsoft.com/office/drawing/2014/main" id="{BCE5302C-0508-471C-A036-98656593466E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설계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-DB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F8D47B-734D-438E-8C4A-C6F661EC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" y="666387"/>
            <a:ext cx="9320212" cy="40744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7673BB-7B98-4060-A50E-591D9F677964}"/>
              </a:ext>
            </a:extLst>
          </p:cNvPr>
          <p:cNvSpPr txBox="1"/>
          <p:nvPr/>
        </p:nvSpPr>
        <p:spPr>
          <a:xfrm>
            <a:off x="9615774" y="676751"/>
            <a:ext cx="2503082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&lt;child Table&gt;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 정보를 저장하는 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Table, 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parentId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foreign Key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사용한다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5" name="그림 24" descr="검은색, 테이블, 하얀색이(가) 표시된 사진&#10;&#10;자동 생성된 설명">
            <a:extLst>
              <a:ext uri="{FF2B5EF4-FFF2-40B4-BE49-F238E27FC236}">
                <a16:creationId xmlns:a16="http://schemas.microsoft.com/office/drawing/2014/main" id="{16013564-96DA-42ED-908B-DC8017B5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79" y="3790332"/>
            <a:ext cx="4692592" cy="16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3" name="자유형 23">
            <a:extLst>
              <a:ext uri="{FF2B5EF4-FFF2-40B4-BE49-F238E27FC236}">
                <a16:creationId xmlns:a16="http://schemas.microsoft.com/office/drawing/2014/main" id="{BCE5302C-0508-471C-A036-98656593466E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설계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-DB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B58AAFC-0825-4584-A32F-A0236BBF2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50"/>
          <a:stretch/>
        </p:blipFill>
        <p:spPr>
          <a:xfrm>
            <a:off x="280988" y="676751"/>
            <a:ext cx="9320212" cy="4050096"/>
          </a:xfrm>
          <a:prstGeom prst="rect">
            <a:avLst/>
          </a:prstGeom>
        </p:spPr>
      </p:pic>
      <p:pic>
        <p:nvPicPr>
          <p:cNvPr id="20" name="그림 19" descr="대형, 목재의, 테이블, 거리이(가) 표시된 사진&#10;&#10;자동 생성된 설명">
            <a:extLst>
              <a:ext uri="{FF2B5EF4-FFF2-40B4-BE49-F238E27FC236}">
                <a16:creationId xmlns:a16="http://schemas.microsoft.com/office/drawing/2014/main" id="{C97E4D95-75DF-4A8D-A497-9BF5A8D23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16" y="3898318"/>
            <a:ext cx="6617040" cy="16226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EFFD1E-3171-4EC2-AA7F-1B8C68747F17}"/>
              </a:ext>
            </a:extLst>
          </p:cNvPr>
          <p:cNvSpPr txBox="1"/>
          <p:nvPr/>
        </p:nvSpPr>
        <p:spPr>
          <a:xfrm>
            <a:off x="9615774" y="676751"/>
            <a:ext cx="2503082" cy="1477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&lt;board Table&gt;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만든 보드판을 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저장하는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Table,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parentId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foreign Key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사용한다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547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3" name="자유형 23">
            <a:extLst>
              <a:ext uri="{FF2B5EF4-FFF2-40B4-BE49-F238E27FC236}">
                <a16:creationId xmlns:a16="http://schemas.microsoft.com/office/drawing/2014/main" id="{BCE5302C-0508-471C-A036-98656593466E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설계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-DB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46051A-35D4-4393-A7F8-8F800630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0" y="707482"/>
            <a:ext cx="9320212" cy="39964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CFEC73A-9F88-4E9F-BD5F-62EF0DF4B81F}"/>
              </a:ext>
            </a:extLst>
          </p:cNvPr>
          <p:cNvSpPr txBox="1"/>
          <p:nvPr/>
        </p:nvSpPr>
        <p:spPr>
          <a:xfrm>
            <a:off x="9615774" y="676751"/>
            <a:ext cx="2503082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&lt;baseboard Table&gt;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보드판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만들기의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기본판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선택 시 이 테이블에 저장된 정보가 불려온다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087A68E-6D64-4BF9-B452-813B0209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597" y="4081197"/>
            <a:ext cx="6284259" cy="16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5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rPr>
              <a:t>3</a:t>
            </a:r>
            <a:endParaRPr lang="ko-KR" altLang="en-US" b="1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</a:endParaRPr>
            </a:p>
          </p:txBody>
        </p:sp>
      </p:grpSp>
      <p:sp>
        <p:nvSpPr>
          <p:cNvPr id="23" name="자유형 23">
            <a:extLst>
              <a:ext uri="{FF2B5EF4-FFF2-40B4-BE49-F238E27FC236}">
                <a16:creationId xmlns:a16="http://schemas.microsoft.com/office/drawing/2014/main" id="{BCE5302C-0508-471C-A036-98656593466E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웹 응용 설계</a:t>
            </a:r>
            <a:r>
              <a:rPr lang="en-US" altLang="ko-KR" sz="20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-DB</a:t>
            </a:r>
            <a:endParaRPr lang="ko-KR" altLang="en-US" sz="20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8A9880-7D67-4666-861A-9F3F2E9A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0" y="687222"/>
            <a:ext cx="9320212" cy="40167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ECD4B-4450-4FE6-8C40-7577163C7094}"/>
              </a:ext>
            </a:extLst>
          </p:cNvPr>
          <p:cNvSpPr txBox="1"/>
          <p:nvPr/>
        </p:nvSpPr>
        <p:spPr>
          <a:xfrm>
            <a:off x="9615774" y="676751"/>
            <a:ext cx="2503082" cy="20313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&lt;result Table&gt;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아이가 게임한 결과를 저장하는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Table,</a:t>
            </a:r>
          </a:p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childId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boardId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foreign Key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사용한다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정답을 맞추면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틀리면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 저장된다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25" name="그림 24" descr="전자기기, 키보드, 컴퓨터이(가) 표시된 사진&#10;&#10;자동 생성된 설명">
            <a:extLst>
              <a:ext uri="{FF2B5EF4-FFF2-40B4-BE49-F238E27FC236}">
                <a16:creationId xmlns:a16="http://schemas.microsoft.com/office/drawing/2014/main" id="{A9AB76B8-C650-4BE0-B99A-5A891F9A3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40" y="3890682"/>
            <a:ext cx="5410016" cy="16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62677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Pages>29</Pages>
  <Words>1100</Words>
  <Characters>0</Characters>
  <Application>Microsoft Office PowerPoint</Application>
  <DocSecurity>0</DocSecurity>
  <PresentationFormat>와이드스크린</PresentationFormat>
  <Lines>0</Lines>
  <Paragraphs>280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Microsoft GothicNeo</vt:lpstr>
      <vt:lpstr>Arial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정 제원</cp:lastModifiedBy>
  <cp:revision>69</cp:revision>
  <dcterms:modified xsi:type="dcterms:W3CDTF">2019-12-07T11:11:16Z</dcterms:modified>
</cp:coreProperties>
</file>